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Poppins"/>
      <p:regular r:id="rId25"/>
      <p:bold r:id="rId26"/>
      <p:italic r:id="rId27"/>
      <p:boldItalic r:id="rId28"/>
    </p:embeddedFont>
    <p:embeddedFont>
      <p:font typeface="Anaheim"/>
      <p:regular r:id="rId29"/>
    </p:embeddedFont>
    <p:embeddedFont>
      <p:font typeface="Bebas Neue"/>
      <p:regular r:id="rId30"/>
    </p:embeddedFont>
    <p:embeddedFont>
      <p:font typeface="Poppins Medium"/>
      <p:regular r:id="rId31"/>
      <p:bold r:id="rId32"/>
      <p:italic r:id="rId33"/>
      <p:boldItalic r:id="rId34"/>
    </p:embeddedFont>
    <p:embeddedFont>
      <p:font typeface="Poppins SemiBold"/>
      <p:regular r:id="rId35"/>
      <p:bold r:id="rId36"/>
      <p:italic r:id="rId37"/>
      <p:boldItalic r:id="rId38"/>
    </p:embeddedFont>
    <p:embeddedFont>
      <p:font typeface="Nunito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Yourim Shi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02013F-4378-46F6-A648-B5E29EA59BFD}">
  <a:tblStyle styleId="{0A02013F-4378-46F6-A648-B5E29EA59BF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NunitoSans-bold.fntdata"/><Relationship Id="rId20" Type="http://schemas.openxmlformats.org/officeDocument/2006/relationships/slide" Target="slides/slide14.xml"/><Relationship Id="rId42" Type="http://schemas.openxmlformats.org/officeDocument/2006/relationships/font" Target="fonts/NunitoSans-boldItalic.fntdata"/><Relationship Id="rId41" Type="http://schemas.openxmlformats.org/officeDocument/2006/relationships/font" Target="fonts/NunitoSans-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Poppins-bold.fntdata"/><Relationship Id="rId25" Type="http://schemas.openxmlformats.org/officeDocument/2006/relationships/font" Target="fonts/Poppins-regular.fntdata"/><Relationship Id="rId28" Type="http://schemas.openxmlformats.org/officeDocument/2006/relationships/font" Target="fonts/Poppins-boldItalic.fntdata"/><Relationship Id="rId27" Type="http://schemas.openxmlformats.org/officeDocument/2006/relationships/font" Target="fonts/Poppi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Anaheim-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Medium-regular.fntdata"/><Relationship Id="rId30" Type="http://schemas.openxmlformats.org/officeDocument/2006/relationships/font" Target="fonts/BebasNeue-regular.fntdata"/><Relationship Id="rId11" Type="http://schemas.openxmlformats.org/officeDocument/2006/relationships/slide" Target="slides/slide5.xml"/><Relationship Id="rId33" Type="http://schemas.openxmlformats.org/officeDocument/2006/relationships/font" Target="fonts/PoppinsMedium-italic.fntdata"/><Relationship Id="rId10" Type="http://schemas.openxmlformats.org/officeDocument/2006/relationships/slide" Target="slides/slide4.xml"/><Relationship Id="rId32" Type="http://schemas.openxmlformats.org/officeDocument/2006/relationships/font" Target="fonts/PoppinsMedium-bold.fntdata"/><Relationship Id="rId13" Type="http://schemas.openxmlformats.org/officeDocument/2006/relationships/slide" Target="slides/slide7.xml"/><Relationship Id="rId35" Type="http://schemas.openxmlformats.org/officeDocument/2006/relationships/font" Target="fonts/PoppinsSemiBold-regular.fntdata"/><Relationship Id="rId12" Type="http://schemas.openxmlformats.org/officeDocument/2006/relationships/slide" Target="slides/slide6.xml"/><Relationship Id="rId34" Type="http://schemas.openxmlformats.org/officeDocument/2006/relationships/font" Target="fonts/PoppinsMedium-boldItalic.fntdata"/><Relationship Id="rId15" Type="http://schemas.openxmlformats.org/officeDocument/2006/relationships/slide" Target="slides/slide9.xml"/><Relationship Id="rId37" Type="http://schemas.openxmlformats.org/officeDocument/2006/relationships/font" Target="fonts/PoppinsSemiBold-italic.fntdata"/><Relationship Id="rId14" Type="http://schemas.openxmlformats.org/officeDocument/2006/relationships/slide" Target="slides/slide8.xml"/><Relationship Id="rId36" Type="http://schemas.openxmlformats.org/officeDocument/2006/relationships/font" Target="fonts/PoppinsSemiBold-bold.fntdata"/><Relationship Id="rId17" Type="http://schemas.openxmlformats.org/officeDocument/2006/relationships/slide" Target="slides/slide11.xml"/><Relationship Id="rId39" Type="http://schemas.openxmlformats.org/officeDocument/2006/relationships/font" Target="fonts/NunitoSans-regular.fntdata"/><Relationship Id="rId16" Type="http://schemas.openxmlformats.org/officeDocument/2006/relationships/slide" Target="slides/slide10.xml"/><Relationship Id="rId38" Type="http://schemas.openxmlformats.org/officeDocument/2006/relationships/font" Target="fonts/PoppinsSemiBold-bold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6-10T09:51:52.792">
    <p:pos x="6000" y="0"/>
    <p:tex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eb4c822e57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eb4c822e57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Welcome to our video on deep reinforcement learning algorithms! </a:t>
            </a:r>
            <a:endParaRPr/>
          </a:p>
          <a:p>
            <a:pPr indent="0" lvl="0" marL="0" rtl="0" algn="l">
              <a:spcBef>
                <a:spcPts val="0"/>
              </a:spcBef>
              <a:spcAft>
                <a:spcPts val="0"/>
              </a:spcAft>
              <a:buNone/>
            </a:pPr>
            <a:r>
              <a:rPr lang="en"/>
              <a:t>We are team 16 동규 성원 유림</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50c6b08343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50c6b08343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50c6b08343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50c6b08343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table shows the final score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510ac705ad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510ac705ad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26d831dae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26d831dae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510ac705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510ac705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510ac705a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510ac705a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26d831dae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26d831dae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50c6b0834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50c6b0834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eb4c822e57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eb4c822e57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b4c822e57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b4c822e57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b2c201dc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eb2c201dc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eb4c822e57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eb4c822e57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50c6b08343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50c6b08343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experimented Atari on CNN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50c6b08343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50c6b08343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50c6b0834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50c6b0834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were diverse categories of games and tasks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50c6b0834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50c6b0834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50c6b08343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50c6b0834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 shows the score (the sum of rewards in an episode) averaged over 100 episodes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0.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0.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9.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0.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0.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jpg"/><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6.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6.jpg"/><Relationship Id="rId4" Type="http://schemas.openxmlformats.org/officeDocument/2006/relationships/hyperlink" Target="http://bit.ly/2Tynxth"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jpg"/><Relationship Id="rId4" Type="http://schemas.openxmlformats.org/officeDocument/2006/relationships/image" Target="../media/image6.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0" y="0"/>
            <a:ext cx="9144003" cy="5143478"/>
            <a:chOff x="0" y="0"/>
            <a:chExt cx="9144003" cy="5143478"/>
          </a:xfrm>
        </p:grpSpPr>
        <p:pic>
          <p:nvPicPr>
            <p:cNvPr id="10" name="Google Shape;10;p2"/>
            <p:cNvPicPr preferRelativeResize="0"/>
            <p:nvPr/>
          </p:nvPicPr>
          <p:blipFill>
            <a:blip r:embed="rId2">
              <a:alphaModFix/>
            </a:blip>
            <a:stretch>
              <a:fillRect/>
            </a:stretch>
          </p:blipFill>
          <p:spPr>
            <a:xfrm>
              <a:off x="0" y="0"/>
              <a:ext cx="9144003" cy="5143478"/>
            </a:xfrm>
            <a:prstGeom prst="rect">
              <a:avLst/>
            </a:prstGeom>
            <a:noFill/>
            <a:ln>
              <a:noFill/>
            </a:ln>
          </p:spPr>
        </p:pic>
        <p:sp>
          <p:nvSpPr>
            <p:cNvPr id="11" name="Google Shape;11;p2"/>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 name="Google Shape;12;p2"/>
          <p:cNvPicPr preferRelativeResize="0"/>
          <p:nvPr/>
        </p:nvPicPr>
        <p:blipFill rotWithShape="1">
          <a:blip r:embed="rId3">
            <a:alphaModFix/>
          </a:blip>
          <a:srcRect b="2404" l="1804" r="1707" t="3663"/>
          <a:stretch/>
        </p:blipFill>
        <p:spPr>
          <a:xfrm>
            <a:off x="165375" y="156001"/>
            <a:ext cx="8822702" cy="4831499"/>
          </a:xfrm>
          <a:prstGeom prst="rect">
            <a:avLst/>
          </a:prstGeom>
          <a:noFill/>
          <a:ln>
            <a:noFill/>
          </a:ln>
        </p:spPr>
      </p:pic>
      <p:sp>
        <p:nvSpPr>
          <p:cNvPr id="13" name="Google Shape;13;p2"/>
          <p:cNvSpPr txBox="1"/>
          <p:nvPr>
            <p:ph type="ctrTitle"/>
          </p:nvPr>
        </p:nvSpPr>
        <p:spPr>
          <a:xfrm>
            <a:off x="2130075" y="952500"/>
            <a:ext cx="4883700" cy="25902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rgbClr val="191919"/>
              </a:buClr>
              <a:buSzPts val="5200"/>
              <a:buNone/>
              <a:defRPr sz="5600">
                <a:solidFill>
                  <a:srgbClr val="191919"/>
                </a:solidFill>
                <a:latin typeface="Poppins SemiBold"/>
                <a:ea typeface="Poppins SemiBold"/>
                <a:cs typeface="Poppins SemiBold"/>
                <a:sym typeface="Poppins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4" name="Google Shape;14;p2"/>
          <p:cNvSpPr txBox="1"/>
          <p:nvPr>
            <p:ph idx="1" type="subTitle"/>
          </p:nvPr>
        </p:nvSpPr>
        <p:spPr>
          <a:xfrm>
            <a:off x="2736325" y="3762650"/>
            <a:ext cx="3671400" cy="421800"/>
          </a:xfrm>
          <a:prstGeom prst="rect">
            <a:avLst/>
          </a:prstGeom>
          <a:gradFill>
            <a:gsLst>
              <a:gs pos="0">
                <a:schemeClr val="accent1"/>
              </a:gs>
              <a:gs pos="18000">
                <a:schemeClr val="accent1"/>
              </a:gs>
              <a:gs pos="54000">
                <a:schemeClr val="dk2"/>
              </a:gs>
              <a:gs pos="77000">
                <a:schemeClr val="dk2"/>
              </a:gs>
              <a:gs pos="90000">
                <a:srgbClr val="EDA4FF"/>
              </a:gs>
              <a:gs pos="100000">
                <a:schemeClr val="lt2"/>
              </a:gs>
            </a:gsLst>
            <a:path path="circle">
              <a:fillToRect b="50%" l="50%" r="50%" t="50%"/>
            </a:path>
            <a:tileRect/>
          </a:gra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3" name="Shape 73"/>
        <p:cNvGrpSpPr/>
        <p:nvPr/>
      </p:nvGrpSpPr>
      <p:grpSpPr>
        <a:xfrm>
          <a:off x="0" y="0"/>
          <a:ext cx="0" cy="0"/>
          <a:chOff x="0" y="0"/>
          <a:chExt cx="0" cy="0"/>
        </a:xfrm>
      </p:grpSpPr>
      <p:grpSp>
        <p:nvGrpSpPr>
          <p:cNvPr id="74" name="Google Shape;74;p11"/>
          <p:cNvGrpSpPr/>
          <p:nvPr/>
        </p:nvGrpSpPr>
        <p:grpSpPr>
          <a:xfrm>
            <a:off x="0" y="0"/>
            <a:ext cx="9144003" cy="5143478"/>
            <a:chOff x="0" y="0"/>
            <a:chExt cx="9144003" cy="5143478"/>
          </a:xfrm>
        </p:grpSpPr>
        <p:pic>
          <p:nvPicPr>
            <p:cNvPr id="75" name="Google Shape;75;p11"/>
            <p:cNvPicPr preferRelativeResize="0"/>
            <p:nvPr/>
          </p:nvPicPr>
          <p:blipFill>
            <a:blip r:embed="rId2">
              <a:alphaModFix/>
            </a:blip>
            <a:stretch>
              <a:fillRect/>
            </a:stretch>
          </p:blipFill>
          <p:spPr>
            <a:xfrm>
              <a:off x="0" y="0"/>
              <a:ext cx="9144003" cy="5143478"/>
            </a:xfrm>
            <a:prstGeom prst="rect">
              <a:avLst/>
            </a:prstGeom>
            <a:noFill/>
            <a:ln>
              <a:noFill/>
            </a:ln>
          </p:spPr>
        </p:pic>
        <p:sp>
          <p:nvSpPr>
            <p:cNvPr id="76" name="Google Shape;76;p11"/>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 name="Google Shape;77;p11"/>
          <p:cNvPicPr preferRelativeResize="0"/>
          <p:nvPr/>
        </p:nvPicPr>
        <p:blipFill rotWithShape="1">
          <a:blip r:embed="rId3">
            <a:alphaModFix/>
          </a:blip>
          <a:srcRect b="1305" l="0" r="0" t="1305"/>
          <a:stretch/>
        </p:blipFill>
        <p:spPr>
          <a:xfrm flipH="1" rot="10800000">
            <a:off x="166175" y="158250"/>
            <a:ext cx="8811648" cy="4827001"/>
          </a:xfrm>
          <a:prstGeom prst="rect">
            <a:avLst/>
          </a:prstGeom>
          <a:noFill/>
          <a:ln>
            <a:noFill/>
          </a:ln>
        </p:spPr>
      </p:pic>
      <p:sp>
        <p:nvSpPr>
          <p:cNvPr id="78" name="Google Shape;78;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9" name="Google Shape;79;p11"/>
          <p:cNvSpPr txBox="1"/>
          <p:nvPr>
            <p:ph idx="1" type="subTitle"/>
          </p:nvPr>
        </p:nvSpPr>
        <p:spPr>
          <a:xfrm>
            <a:off x="1284000" y="3069625"/>
            <a:ext cx="6576000" cy="453600"/>
          </a:xfrm>
          <a:prstGeom prst="rect">
            <a:avLst/>
          </a:prstGeom>
          <a:gradFill>
            <a:gsLst>
              <a:gs pos="0">
                <a:schemeClr val="accent1"/>
              </a:gs>
              <a:gs pos="18000">
                <a:schemeClr val="accent1"/>
              </a:gs>
              <a:gs pos="54000">
                <a:schemeClr val="dk2"/>
              </a:gs>
              <a:gs pos="77000">
                <a:schemeClr val="dk2"/>
              </a:gs>
              <a:gs pos="90000">
                <a:srgbClr val="EDA4FF"/>
              </a:gs>
              <a:gs pos="100000">
                <a:schemeClr val="lt2"/>
              </a:gs>
            </a:gsLst>
            <a:path path="circle">
              <a:fillToRect b="50%" l="50%" r="50%" t="50%"/>
            </a:path>
            <a:tileRect/>
          </a:gradFill>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81" name="Shape 81"/>
        <p:cNvGrpSpPr/>
        <p:nvPr/>
      </p:nvGrpSpPr>
      <p:grpSpPr>
        <a:xfrm>
          <a:off x="0" y="0"/>
          <a:ext cx="0" cy="0"/>
          <a:chOff x="0" y="0"/>
          <a:chExt cx="0" cy="0"/>
        </a:xfrm>
      </p:grpSpPr>
      <p:grpSp>
        <p:nvGrpSpPr>
          <p:cNvPr id="82" name="Google Shape;82;p13"/>
          <p:cNvGrpSpPr/>
          <p:nvPr/>
        </p:nvGrpSpPr>
        <p:grpSpPr>
          <a:xfrm>
            <a:off x="0" y="0"/>
            <a:ext cx="9144003" cy="5143478"/>
            <a:chOff x="0" y="0"/>
            <a:chExt cx="9144003" cy="5143478"/>
          </a:xfrm>
        </p:grpSpPr>
        <p:pic>
          <p:nvPicPr>
            <p:cNvPr id="83" name="Google Shape;83;p13"/>
            <p:cNvPicPr preferRelativeResize="0"/>
            <p:nvPr/>
          </p:nvPicPr>
          <p:blipFill>
            <a:blip r:embed="rId2">
              <a:alphaModFix/>
            </a:blip>
            <a:stretch>
              <a:fillRect/>
            </a:stretch>
          </p:blipFill>
          <p:spPr>
            <a:xfrm>
              <a:off x="0" y="0"/>
              <a:ext cx="9144003" cy="5143478"/>
            </a:xfrm>
            <a:prstGeom prst="rect">
              <a:avLst/>
            </a:prstGeom>
            <a:noFill/>
            <a:ln>
              <a:noFill/>
            </a:ln>
          </p:spPr>
        </p:pic>
        <p:sp>
          <p:nvSpPr>
            <p:cNvPr id="84" name="Google Shape;84;p13"/>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5" name="Google Shape;85;p13"/>
          <p:cNvPicPr preferRelativeResize="0"/>
          <p:nvPr/>
        </p:nvPicPr>
        <p:blipFill rotWithShape="1">
          <a:blip r:embed="rId3">
            <a:alphaModFix/>
          </a:blip>
          <a:srcRect b="3034" l="1756" r="1756" t="3034"/>
          <a:stretch/>
        </p:blipFill>
        <p:spPr>
          <a:xfrm>
            <a:off x="160650" y="155988"/>
            <a:ext cx="8822702" cy="4831499"/>
          </a:xfrm>
          <a:prstGeom prst="rect">
            <a:avLst/>
          </a:prstGeom>
          <a:noFill/>
          <a:ln>
            <a:noFill/>
          </a:ln>
        </p:spPr>
      </p:pic>
      <p:sp>
        <p:nvSpPr>
          <p:cNvPr id="86" name="Google Shape;86;p13"/>
          <p:cNvSpPr txBox="1"/>
          <p:nvPr>
            <p:ph type="title"/>
          </p:nvPr>
        </p:nvSpPr>
        <p:spPr>
          <a:xfrm>
            <a:off x="720000" y="1848675"/>
            <a:ext cx="2569500" cy="421800"/>
          </a:xfrm>
          <a:prstGeom prst="rect">
            <a:avLst/>
          </a:prstGeom>
          <a:solidFill>
            <a:schemeClr val="dk2"/>
          </a:solid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7" name="Google Shape;87;p13"/>
          <p:cNvSpPr txBox="1"/>
          <p:nvPr>
            <p:ph hasCustomPrompt="1" idx="2" type="title"/>
          </p:nvPr>
        </p:nvSpPr>
        <p:spPr>
          <a:xfrm>
            <a:off x="1367100" y="1179075"/>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atin typeface="Poppins SemiBold"/>
                <a:ea typeface="Poppins SemiBold"/>
                <a:cs typeface="Poppins SemiBold"/>
                <a:sym typeface="Poppins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p:nvPr>
            <p:ph idx="1" type="subTitle"/>
          </p:nvPr>
        </p:nvSpPr>
        <p:spPr>
          <a:xfrm>
            <a:off x="836550" y="2270475"/>
            <a:ext cx="2336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9" name="Google Shape;89;p13"/>
          <p:cNvSpPr txBox="1"/>
          <p:nvPr>
            <p:ph idx="3" type="title"/>
          </p:nvPr>
        </p:nvSpPr>
        <p:spPr>
          <a:xfrm>
            <a:off x="3287250" y="1848675"/>
            <a:ext cx="2569500" cy="421800"/>
          </a:xfrm>
          <a:prstGeom prst="rect">
            <a:avLst/>
          </a:prstGeom>
          <a:solidFill>
            <a:schemeClr val="lt2"/>
          </a:solid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0" name="Google Shape;90;p13"/>
          <p:cNvSpPr txBox="1"/>
          <p:nvPr>
            <p:ph hasCustomPrompt="1" idx="4" type="title"/>
          </p:nvPr>
        </p:nvSpPr>
        <p:spPr>
          <a:xfrm>
            <a:off x="3934350" y="1179075"/>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atin typeface="Poppins SemiBold"/>
                <a:ea typeface="Poppins SemiBold"/>
                <a:cs typeface="Poppins SemiBold"/>
                <a:sym typeface="Poppins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idx="5" type="subTitle"/>
          </p:nvPr>
        </p:nvSpPr>
        <p:spPr>
          <a:xfrm>
            <a:off x="3403800" y="2270475"/>
            <a:ext cx="2336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2" name="Google Shape;92;p13"/>
          <p:cNvSpPr txBox="1"/>
          <p:nvPr>
            <p:ph idx="6" type="title"/>
          </p:nvPr>
        </p:nvSpPr>
        <p:spPr>
          <a:xfrm>
            <a:off x="5854500" y="1848675"/>
            <a:ext cx="2569500" cy="421800"/>
          </a:xfrm>
          <a:prstGeom prst="rect">
            <a:avLst/>
          </a:prstGeom>
          <a:solidFill>
            <a:schemeClr val="accent1"/>
          </a:solid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3" name="Google Shape;93;p13"/>
          <p:cNvSpPr txBox="1"/>
          <p:nvPr>
            <p:ph hasCustomPrompt="1" idx="7" type="title"/>
          </p:nvPr>
        </p:nvSpPr>
        <p:spPr>
          <a:xfrm>
            <a:off x="6501600" y="1179075"/>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atin typeface="Poppins SemiBold"/>
                <a:ea typeface="Poppins SemiBold"/>
                <a:cs typeface="Poppins SemiBold"/>
                <a:sym typeface="Poppins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p:nvPr>
            <p:ph idx="8" type="subTitle"/>
          </p:nvPr>
        </p:nvSpPr>
        <p:spPr>
          <a:xfrm>
            <a:off x="5971050" y="2270475"/>
            <a:ext cx="2336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5" name="Google Shape;95;p13"/>
          <p:cNvSpPr txBox="1"/>
          <p:nvPr>
            <p:ph idx="9" type="title"/>
          </p:nvPr>
        </p:nvSpPr>
        <p:spPr>
          <a:xfrm>
            <a:off x="720000" y="3638075"/>
            <a:ext cx="2569500" cy="421800"/>
          </a:xfrm>
          <a:prstGeom prst="rect">
            <a:avLst/>
          </a:prstGeom>
          <a:solidFill>
            <a:schemeClr val="accent1"/>
          </a:solid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6" name="Google Shape;96;p13"/>
          <p:cNvSpPr txBox="1"/>
          <p:nvPr>
            <p:ph hasCustomPrompt="1" idx="13" type="title"/>
          </p:nvPr>
        </p:nvSpPr>
        <p:spPr>
          <a:xfrm>
            <a:off x="1367100" y="2968475"/>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atin typeface="Poppins SemiBold"/>
                <a:ea typeface="Poppins SemiBold"/>
                <a:cs typeface="Poppins SemiBold"/>
                <a:sym typeface="Poppins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p:nvPr>
            <p:ph idx="14" type="subTitle"/>
          </p:nvPr>
        </p:nvSpPr>
        <p:spPr>
          <a:xfrm>
            <a:off x="836550" y="4059875"/>
            <a:ext cx="2336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8" name="Google Shape;98;p13"/>
          <p:cNvSpPr txBox="1"/>
          <p:nvPr>
            <p:ph idx="15" type="title"/>
          </p:nvPr>
        </p:nvSpPr>
        <p:spPr>
          <a:xfrm>
            <a:off x="3287250" y="3638075"/>
            <a:ext cx="2569500" cy="421800"/>
          </a:xfrm>
          <a:prstGeom prst="rect">
            <a:avLst/>
          </a:prstGeom>
          <a:solidFill>
            <a:schemeClr val="dk2"/>
          </a:solid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9" name="Google Shape;99;p13"/>
          <p:cNvSpPr txBox="1"/>
          <p:nvPr>
            <p:ph hasCustomPrompt="1" idx="16" type="title"/>
          </p:nvPr>
        </p:nvSpPr>
        <p:spPr>
          <a:xfrm>
            <a:off x="3934350" y="2968475"/>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atin typeface="Poppins SemiBold"/>
                <a:ea typeface="Poppins SemiBold"/>
                <a:cs typeface="Poppins SemiBold"/>
                <a:sym typeface="Poppins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p:nvPr>
            <p:ph idx="17" type="subTitle"/>
          </p:nvPr>
        </p:nvSpPr>
        <p:spPr>
          <a:xfrm>
            <a:off x="3403800" y="4059875"/>
            <a:ext cx="2336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1" name="Google Shape;101;p13"/>
          <p:cNvSpPr txBox="1"/>
          <p:nvPr>
            <p:ph idx="18" type="title"/>
          </p:nvPr>
        </p:nvSpPr>
        <p:spPr>
          <a:xfrm>
            <a:off x="5854500" y="3638075"/>
            <a:ext cx="2569500" cy="421800"/>
          </a:xfrm>
          <a:prstGeom prst="rect">
            <a:avLst/>
          </a:prstGeom>
          <a:solidFill>
            <a:schemeClr val="lt2"/>
          </a:solid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2" name="Google Shape;102;p13"/>
          <p:cNvSpPr txBox="1"/>
          <p:nvPr>
            <p:ph hasCustomPrompt="1" idx="19" type="title"/>
          </p:nvPr>
        </p:nvSpPr>
        <p:spPr>
          <a:xfrm>
            <a:off x="6501600" y="2968475"/>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atin typeface="Poppins SemiBold"/>
                <a:ea typeface="Poppins SemiBold"/>
                <a:cs typeface="Poppins SemiBold"/>
                <a:sym typeface="Poppins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p:nvPr>
            <p:ph idx="20" type="subTitle"/>
          </p:nvPr>
        </p:nvSpPr>
        <p:spPr>
          <a:xfrm>
            <a:off x="5971050" y="4059875"/>
            <a:ext cx="2336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4" name="Google Shape;104;p13"/>
          <p:cNvSpPr txBox="1"/>
          <p:nvPr>
            <p:ph idx="21" type="title"/>
          </p:nvPr>
        </p:nvSpPr>
        <p:spPr>
          <a:xfrm>
            <a:off x="720000" y="431273"/>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atin typeface="Poppins SemiBold"/>
                <a:ea typeface="Poppins SemiBold"/>
                <a:cs typeface="Poppins SemiBold"/>
                <a:sym typeface="Poppins SemiBold"/>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5" name="Shape 105"/>
        <p:cNvGrpSpPr/>
        <p:nvPr/>
      </p:nvGrpSpPr>
      <p:grpSpPr>
        <a:xfrm>
          <a:off x="0" y="0"/>
          <a:ext cx="0" cy="0"/>
          <a:chOff x="0" y="0"/>
          <a:chExt cx="0" cy="0"/>
        </a:xfrm>
      </p:grpSpPr>
      <p:grpSp>
        <p:nvGrpSpPr>
          <p:cNvPr id="106" name="Google Shape;106;p14"/>
          <p:cNvGrpSpPr/>
          <p:nvPr/>
        </p:nvGrpSpPr>
        <p:grpSpPr>
          <a:xfrm>
            <a:off x="0" y="0"/>
            <a:ext cx="9144003" cy="5143478"/>
            <a:chOff x="0" y="0"/>
            <a:chExt cx="9144003" cy="5143478"/>
          </a:xfrm>
        </p:grpSpPr>
        <p:pic>
          <p:nvPicPr>
            <p:cNvPr id="107" name="Google Shape;107;p14"/>
            <p:cNvPicPr preferRelativeResize="0"/>
            <p:nvPr/>
          </p:nvPicPr>
          <p:blipFill>
            <a:blip r:embed="rId2">
              <a:alphaModFix/>
            </a:blip>
            <a:stretch>
              <a:fillRect/>
            </a:stretch>
          </p:blipFill>
          <p:spPr>
            <a:xfrm>
              <a:off x="0" y="0"/>
              <a:ext cx="9144003" cy="5143478"/>
            </a:xfrm>
            <a:prstGeom prst="rect">
              <a:avLst/>
            </a:prstGeom>
            <a:noFill/>
            <a:ln>
              <a:noFill/>
            </a:ln>
          </p:spPr>
        </p:pic>
        <p:pic>
          <p:nvPicPr>
            <p:cNvPr id="108" name="Google Shape;108;p14"/>
            <p:cNvPicPr preferRelativeResize="0"/>
            <p:nvPr/>
          </p:nvPicPr>
          <p:blipFill rotWithShape="1">
            <a:blip r:embed="rId3">
              <a:alphaModFix/>
            </a:blip>
            <a:srcRect b="3033" l="1813" r="1698" t="3043"/>
            <a:stretch/>
          </p:blipFill>
          <p:spPr>
            <a:xfrm>
              <a:off x="165375" y="156000"/>
              <a:ext cx="8822702" cy="4831499"/>
            </a:xfrm>
            <a:prstGeom prst="rect">
              <a:avLst/>
            </a:prstGeom>
            <a:noFill/>
            <a:ln>
              <a:noFill/>
            </a:ln>
          </p:spPr>
        </p:pic>
      </p:grpSp>
      <p:pic>
        <p:nvPicPr>
          <p:cNvPr id="109" name="Google Shape;109;p14"/>
          <p:cNvPicPr preferRelativeResize="0"/>
          <p:nvPr/>
        </p:nvPicPr>
        <p:blipFill rotWithShape="1">
          <a:blip r:embed="rId3">
            <a:alphaModFix/>
          </a:blip>
          <a:srcRect b="2928" l="1727" r="1737" t="2918"/>
          <a:stretch/>
        </p:blipFill>
        <p:spPr>
          <a:xfrm>
            <a:off x="158250" y="150350"/>
            <a:ext cx="8827502" cy="4842801"/>
          </a:xfrm>
          <a:prstGeom prst="rect">
            <a:avLst/>
          </a:prstGeom>
          <a:noFill/>
          <a:ln>
            <a:noFill/>
          </a:ln>
        </p:spPr>
      </p:pic>
      <p:sp>
        <p:nvSpPr>
          <p:cNvPr id="110" name="Google Shape;110;p14"/>
          <p:cNvSpPr txBox="1"/>
          <p:nvPr>
            <p:ph type="title"/>
          </p:nvPr>
        </p:nvSpPr>
        <p:spPr>
          <a:xfrm>
            <a:off x="2290025" y="3392700"/>
            <a:ext cx="4563900" cy="5319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11" name="Google Shape;111;p14"/>
          <p:cNvSpPr txBox="1"/>
          <p:nvPr>
            <p:ph idx="1" type="subTitle"/>
          </p:nvPr>
        </p:nvSpPr>
        <p:spPr>
          <a:xfrm>
            <a:off x="1458125" y="1188100"/>
            <a:ext cx="6227700" cy="174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spTree>
      <p:nvGrpSpPr>
        <p:cNvPr id="112" name="Shape 112"/>
        <p:cNvGrpSpPr/>
        <p:nvPr/>
      </p:nvGrpSpPr>
      <p:grpSpPr>
        <a:xfrm>
          <a:off x="0" y="0"/>
          <a:ext cx="0" cy="0"/>
          <a:chOff x="0" y="0"/>
          <a:chExt cx="0" cy="0"/>
        </a:xfrm>
      </p:grpSpPr>
      <p:grpSp>
        <p:nvGrpSpPr>
          <p:cNvPr id="113" name="Google Shape;113;p15"/>
          <p:cNvGrpSpPr/>
          <p:nvPr/>
        </p:nvGrpSpPr>
        <p:grpSpPr>
          <a:xfrm>
            <a:off x="0" y="0"/>
            <a:ext cx="9144003" cy="5143478"/>
            <a:chOff x="0" y="0"/>
            <a:chExt cx="9144003" cy="5143478"/>
          </a:xfrm>
        </p:grpSpPr>
        <p:pic>
          <p:nvPicPr>
            <p:cNvPr id="114" name="Google Shape;114;p15"/>
            <p:cNvPicPr preferRelativeResize="0"/>
            <p:nvPr/>
          </p:nvPicPr>
          <p:blipFill>
            <a:blip r:embed="rId2">
              <a:alphaModFix/>
            </a:blip>
            <a:stretch>
              <a:fillRect/>
            </a:stretch>
          </p:blipFill>
          <p:spPr>
            <a:xfrm>
              <a:off x="0" y="0"/>
              <a:ext cx="9144003" cy="5143478"/>
            </a:xfrm>
            <a:prstGeom prst="rect">
              <a:avLst/>
            </a:prstGeom>
            <a:noFill/>
            <a:ln>
              <a:noFill/>
            </a:ln>
          </p:spPr>
        </p:pic>
        <p:sp>
          <p:nvSpPr>
            <p:cNvPr id="115" name="Google Shape;115;p15"/>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6" name="Google Shape;116;p15"/>
          <p:cNvPicPr preferRelativeResize="0"/>
          <p:nvPr/>
        </p:nvPicPr>
        <p:blipFill rotWithShape="1">
          <a:blip r:embed="rId3">
            <a:alphaModFix/>
          </a:blip>
          <a:srcRect b="32554" l="1727" r="1737" t="2916"/>
          <a:stretch/>
        </p:blipFill>
        <p:spPr>
          <a:xfrm flipH="1">
            <a:off x="158252" y="150350"/>
            <a:ext cx="8827498" cy="3319075"/>
          </a:xfrm>
          <a:prstGeom prst="rect">
            <a:avLst/>
          </a:prstGeom>
          <a:noFill/>
          <a:ln>
            <a:noFill/>
          </a:ln>
        </p:spPr>
      </p:pic>
      <p:sp>
        <p:nvSpPr>
          <p:cNvPr id="117" name="Google Shape;117;p15"/>
          <p:cNvSpPr txBox="1"/>
          <p:nvPr>
            <p:ph type="title"/>
          </p:nvPr>
        </p:nvSpPr>
        <p:spPr>
          <a:xfrm>
            <a:off x="1429450" y="2179625"/>
            <a:ext cx="4814400" cy="11973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atin typeface="Poppins SemiBold"/>
                <a:ea typeface="Poppins SemiBold"/>
                <a:cs typeface="Poppins SemiBold"/>
                <a:sym typeface="Poppins Semi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8" name="Google Shape;118;p15"/>
          <p:cNvSpPr txBox="1"/>
          <p:nvPr>
            <p:ph hasCustomPrompt="1" idx="2" type="title"/>
          </p:nvPr>
        </p:nvSpPr>
        <p:spPr>
          <a:xfrm>
            <a:off x="1429450" y="965500"/>
            <a:ext cx="31509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9" name="Google Shape;119;p15"/>
          <p:cNvSpPr txBox="1"/>
          <p:nvPr>
            <p:ph idx="1" type="subTitle"/>
          </p:nvPr>
        </p:nvSpPr>
        <p:spPr>
          <a:xfrm>
            <a:off x="1429450" y="3749250"/>
            <a:ext cx="4360200" cy="453600"/>
          </a:xfrm>
          <a:prstGeom prst="rect">
            <a:avLst/>
          </a:prstGeom>
          <a:gradFill>
            <a:gsLst>
              <a:gs pos="0">
                <a:schemeClr val="accent1"/>
              </a:gs>
              <a:gs pos="18000">
                <a:schemeClr val="accent1"/>
              </a:gs>
              <a:gs pos="54000">
                <a:schemeClr val="dk2"/>
              </a:gs>
              <a:gs pos="77000">
                <a:schemeClr val="dk2"/>
              </a:gs>
              <a:gs pos="90000">
                <a:srgbClr val="EDA4FF"/>
              </a:gs>
              <a:gs pos="100000">
                <a:schemeClr val="lt2"/>
              </a:gs>
            </a:gsLst>
            <a:path path="circle">
              <a:fillToRect b="50%" l="50%" r="50%" t="50%"/>
            </a:path>
            <a:tileRect/>
          </a:grad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_1">
    <p:spTree>
      <p:nvGrpSpPr>
        <p:cNvPr id="120" name="Shape 120"/>
        <p:cNvGrpSpPr/>
        <p:nvPr/>
      </p:nvGrpSpPr>
      <p:grpSpPr>
        <a:xfrm>
          <a:off x="0" y="0"/>
          <a:ext cx="0" cy="0"/>
          <a:chOff x="0" y="0"/>
          <a:chExt cx="0" cy="0"/>
        </a:xfrm>
      </p:grpSpPr>
      <p:grpSp>
        <p:nvGrpSpPr>
          <p:cNvPr id="121" name="Google Shape;121;p16"/>
          <p:cNvGrpSpPr/>
          <p:nvPr/>
        </p:nvGrpSpPr>
        <p:grpSpPr>
          <a:xfrm>
            <a:off x="0" y="0"/>
            <a:ext cx="9144003" cy="5143478"/>
            <a:chOff x="0" y="0"/>
            <a:chExt cx="9144003" cy="5143478"/>
          </a:xfrm>
        </p:grpSpPr>
        <p:pic>
          <p:nvPicPr>
            <p:cNvPr id="122" name="Google Shape;122;p16"/>
            <p:cNvPicPr preferRelativeResize="0"/>
            <p:nvPr/>
          </p:nvPicPr>
          <p:blipFill>
            <a:blip r:embed="rId2">
              <a:alphaModFix/>
            </a:blip>
            <a:stretch>
              <a:fillRect/>
            </a:stretch>
          </p:blipFill>
          <p:spPr>
            <a:xfrm>
              <a:off x="0" y="0"/>
              <a:ext cx="9144003" cy="5143478"/>
            </a:xfrm>
            <a:prstGeom prst="rect">
              <a:avLst/>
            </a:prstGeom>
            <a:noFill/>
            <a:ln>
              <a:noFill/>
            </a:ln>
          </p:spPr>
        </p:pic>
        <p:sp>
          <p:nvSpPr>
            <p:cNvPr id="123" name="Google Shape;123;p16"/>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4" name="Google Shape;124;p16"/>
          <p:cNvPicPr preferRelativeResize="0"/>
          <p:nvPr/>
        </p:nvPicPr>
        <p:blipFill rotWithShape="1">
          <a:blip r:embed="rId3">
            <a:alphaModFix/>
          </a:blip>
          <a:srcRect b="1477" l="0" r="57167" t="1293"/>
          <a:stretch/>
        </p:blipFill>
        <p:spPr>
          <a:xfrm>
            <a:off x="158250" y="160275"/>
            <a:ext cx="3780926" cy="4828351"/>
          </a:xfrm>
          <a:prstGeom prst="rect">
            <a:avLst/>
          </a:prstGeom>
          <a:noFill/>
          <a:ln>
            <a:noFill/>
          </a:ln>
        </p:spPr>
      </p:pic>
      <p:sp>
        <p:nvSpPr>
          <p:cNvPr id="125" name="Google Shape;125;p16"/>
          <p:cNvSpPr txBox="1"/>
          <p:nvPr>
            <p:ph type="title"/>
          </p:nvPr>
        </p:nvSpPr>
        <p:spPr>
          <a:xfrm>
            <a:off x="2822125" y="2179625"/>
            <a:ext cx="4814400" cy="1197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atin typeface="Poppins SemiBold"/>
                <a:ea typeface="Poppins SemiBold"/>
                <a:cs typeface="Poppins SemiBold"/>
                <a:sym typeface="Poppins Semi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6" name="Google Shape;126;p16"/>
          <p:cNvSpPr txBox="1"/>
          <p:nvPr>
            <p:ph hasCustomPrompt="1" idx="2" type="title"/>
          </p:nvPr>
        </p:nvSpPr>
        <p:spPr>
          <a:xfrm>
            <a:off x="4485625" y="965500"/>
            <a:ext cx="31509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7" name="Google Shape;127;p16"/>
          <p:cNvSpPr txBox="1"/>
          <p:nvPr>
            <p:ph idx="1" type="subTitle"/>
          </p:nvPr>
        </p:nvSpPr>
        <p:spPr>
          <a:xfrm>
            <a:off x="3276325" y="3749250"/>
            <a:ext cx="4360200" cy="453600"/>
          </a:xfrm>
          <a:prstGeom prst="rect">
            <a:avLst/>
          </a:prstGeom>
          <a:gradFill>
            <a:gsLst>
              <a:gs pos="0">
                <a:schemeClr val="accent1"/>
              </a:gs>
              <a:gs pos="18000">
                <a:schemeClr val="accent1"/>
              </a:gs>
              <a:gs pos="54000">
                <a:schemeClr val="dk2"/>
              </a:gs>
              <a:gs pos="77000">
                <a:schemeClr val="dk2"/>
              </a:gs>
              <a:gs pos="90000">
                <a:srgbClr val="EDA4FF"/>
              </a:gs>
              <a:gs pos="100000">
                <a:schemeClr val="lt2"/>
              </a:gs>
            </a:gsLst>
            <a:path path="circle">
              <a:fillToRect b="50%" l="50%" r="50%" t="50%"/>
            </a:path>
            <a:tileRect/>
          </a:grad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_1_1">
    <p:spTree>
      <p:nvGrpSpPr>
        <p:cNvPr id="128" name="Shape 128"/>
        <p:cNvGrpSpPr/>
        <p:nvPr/>
      </p:nvGrpSpPr>
      <p:grpSpPr>
        <a:xfrm>
          <a:off x="0" y="0"/>
          <a:ext cx="0" cy="0"/>
          <a:chOff x="0" y="0"/>
          <a:chExt cx="0" cy="0"/>
        </a:xfrm>
      </p:grpSpPr>
      <p:grpSp>
        <p:nvGrpSpPr>
          <p:cNvPr id="129" name="Google Shape;129;p17"/>
          <p:cNvGrpSpPr/>
          <p:nvPr/>
        </p:nvGrpSpPr>
        <p:grpSpPr>
          <a:xfrm>
            <a:off x="0" y="0"/>
            <a:ext cx="9144003" cy="5143478"/>
            <a:chOff x="0" y="0"/>
            <a:chExt cx="9144003" cy="5143478"/>
          </a:xfrm>
        </p:grpSpPr>
        <p:pic>
          <p:nvPicPr>
            <p:cNvPr id="130" name="Google Shape;130;p17"/>
            <p:cNvPicPr preferRelativeResize="0"/>
            <p:nvPr/>
          </p:nvPicPr>
          <p:blipFill>
            <a:blip r:embed="rId2">
              <a:alphaModFix/>
            </a:blip>
            <a:stretch>
              <a:fillRect/>
            </a:stretch>
          </p:blipFill>
          <p:spPr>
            <a:xfrm>
              <a:off x="0" y="0"/>
              <a:ext cx="9144003" cy="5143478"/>
            </a:xfrm>
            <a:prstGeom prst="rect">
              <a:avLst/>
            </a:prstGeom>
            <a:noFill/>
            <a:ln>
              <a:noFill/>
            </a:ln>
          </p:spPr>
        </p:pic>
        <p:sp>
          <p:nvSpPr>
            <p:cNvPr id="131" name="Google Shape;131;p17"/>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2" name="Google Shape;132;p17"/>
          <p:cNvPicPr preferRelativeResize="0"/>
          <p:nvPr/>
        </p:nvPicPr>
        <p:blipFill rotWithShape="1">
          <a:blip r:embed="rId3">
            <a:alphaModFix/>
          </a:blip>
          <a:srcRect b="1228" l="0" r="0" t="1238"/>
          <a:stretch/>
        </p:blipFill>
        <p:spPr>
          <a:xfrm flipH="1" rot="10800000">
            <a:off x="158250" y="150350"/>
            <a:ext cx="8827502" cy="4842801"/>
          </a:xfrm>
          <a:prstGeom prst="rect">
            <a:avLst/>
          </a:prstGeom>
          <a:noFill/>
          <a:ln>
            <a:noFill/>
          </a:ln>
        </p:spPr>
      </p:pic>
      <p:sp>
        <p:nvSpPr>
          <p:cNvPr id="133" name="Google Shape;133;p17"/>
          <p:cNvSpPr txBox="1"/>
          <p:nvPr>
            <p:ph type="title"/>
          </p:nvPr>
        </p:nvSpPr>
        <p:spPr>
          <a:xfrm>
            <a:off x="3289500" y="1560138"/>
            <a:ext cx="4814400" cy="11973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atin typeface="Poppins SemiBold"/>
                <a:ea typeface="Poppins SemiBold"/>
                <a:cs typeface="Poppins SemiBold"/>
                <a:sym typeface="Poppins Semi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4" name="Google Shape;134;p17"/>
          <p:cNvSpPr txBox="1"/>
          <p:nvPr>
            <p:ph hasCustomPrompt="1" idx="2" type="title"/>
          </p:nvPr>
        </p:nvSpPr>
        <p:spPr>
          <a:xfrm>
            <a:off x="1380150" y="1662188"/>
            <a:ext cx="1472700" cy="109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5" name="Google Shape;135;p17"/>
          <p:cNvSpPr txBox="1"/>
          <p:nvPr>
            <p:ph idx="1" type="subTitle"/>
          </p:nvPr>
        </p:nvSpPr>
        <p:spPr>
          <a:xfrm>
            <a:off x="3289500" y="3129763"/>
            <a:ext cx="4360200" cy="453600"/>
          </a:xfrm>
          <a:prstGeom prst="rect">
            <a:avLst/>
          </a:prstGeom>
          <a:gradFill>
            <a:gsLst>
              <a:gs pos="0">
                <a:schemeClr val="accent1"/>
              </a:gs>
              <a:gs pos="18000">
                <a:schemeClr val="accent1"/>
              </a:gs>
              <a:gs pos="54000">
                <a:schemeClr val="dk2"/>
              </a:gs>
              <a:gs pos="77000">
                <a:schemeClr val="dk2"/>
              </a:gs>
              <a:gs pos="90000">
                <a:srgbClr val="EDA4FF"/>
              </a:gs>
              <a:gs pos="100000">
                <a:schemeClr val="lt2"/>
              </a:gs>
            </a:gsLst>
            <a:path path="circle">
              <a:fillToRect b="50%" l="50%" r="50%" t="50%"/>
            </a:path>
            <a:tileRect/>
          </a:grad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136" name="Shape 136"/>
        <p:cNvGrpSpPr/>
        <p:nvPr/>
      </p:nvGrpSpPr>
      <p:grpSpPr>
        <a:xfrm>
          <a:off x="0" y="0"/>
          <a:ext cx="0" cy="0"/>
          <a:chOff x="0" y="0"/>
          <a:chExt cx="0" cy="0"/>
        </a:xfrm>
      </p:grpSpPr>
      <p:grpSp>
        <p:nvGrpSpPr>
          <p:cNvPr id="137" name="Google Shape;137;p18"/>
          <p:cNvGrpSpPr/>
          <p:nvPr/>
        </p:nvGrpSpPr>
        <p:grpSpPr>
          <a:xfrm>
            <a:off x="0" y="0"/>
            <a:ext cx="9144003" cy="5143478"/>
            <a:chOff x="0" y="0"/>
            <a:chExt cx="9144003" cy="5143478"/>
          </a:xfrm>
        </p:grpSpPr>
        <p:pic>
          <p:nvPicPr>
            <p:cNvPr id="138" name="Google Shape;138;p18"/>
            <p:cNvPicPr preferRelativeResize="0"/>
            <p:nvPr/>
          </p:nvPicPr>
          <p:blipFill>
            <a:blip r:embed="rId2">
              <a:alphaModFix/>
            </a:blip>
            <a:stretch>
              <a:fillRect/>
            </a:stretch>
          </p:blipFill>
          <p:spPr>
            <a:xfrm>
              <a:off x="0" y="0"/>
              <a:ext cx="9144003" cy="5143478"/>
            </a:xfrm>
            <a:prstGeom prst="rect">
              <a:avLst/>
            </a:prstGeom>
            <a:noFill/>
            <a:ln>
              <a:noFill/>
            </a:ln>
          </p:spPr>
        </p:pic>
        <p:sp>
          <p:nvSpPr>
            <p:cNvPr id="139" name="Google Shape;139;p18"/>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0" name="Google Shape;140;p18"/>
          <p:cNvPicPr preferRelativeResize="0"/>
          <p:nvPr/>
        </p:nvPicPr>
        <p:blipFill rotWithShape="1">
          <a:blip r:embed="rId3">
            <a:alphaModFix/>
          </a:blip>
          <a:srcRect b="1305" l="0" r="0" t="1305"/>
          <a:stretch/>
        </p:blipFill>
        <p:spPr>
          <a:xfrm flipH="1">
            <a:off x="166175" y="158250"/>
            <a:ext cx="8811648" cy="4827001"/>
          </a:xfrm>
          <a:prstGeom prst="rect">
            <a:avLst/>
          </a:prstGeom>
          <a:noFill/>
          <a:ln>
            <a:noFill/>
          </a:ln>
        </p:spPr>
      </p:pic>
      <p:sp>
        <p:nvSpPr>
          <p:cNvPr id="141" name="Google Shape;141;p18"/>
          <p:cNvSpPr txBox="1"/>
          <p:nvPr>
            <p:ph type="title"/>
          </p:nvPr>
        </p:nvSpPr>
        <p:spPr>
          <a:xfrm>
            <a:off x="720000" y="431273"/>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atin typeface="Poppins SemiBold"/>
                <a:ea typeface="Poppins SemiBold"/>
                <a:cs typeface="Poppins SemiBold"/>
                <a:sym typeface="Poppins SemiBold"/>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142" name="Shape 142"/>
        <p:cNvGrpSpPr/>
        <p:nvPr/>
      </p:nvGrpSpPr>
      <p:grpSpPr>
        <a:xfrm>
          <a:off x="0" y="0"/>
          <a:ext cx="0" cy="0"/>
          <a:chOff x="0" y="0"/>
          <a:chExt cx="0" cy="0"/>
        </a:xfrm>
      </p:grpSpPr>
      <p:grpSp>
        <p:nvGrpSpPr>
          <p:cNvPr id="143" name="Google Shape;143;p19"/>
          <p:cNvGrpSpPr/>
          <p:nvPr/>
        </p:nvGrpSpPr>
        <p:grpSpPr>
          <a:xfrm>
            <a:off x="0" y="0"/>
            <a:ext cx="9144003" cy="5143478"/>
            <a:chOff x="0" y="0"/>
            <a:chExt cx="9144003" cy="5143478"/>
          </a:xfrm>
        </p:grpSpPr>
        <p:pic>
          <p:nvPicPr>
            <p:cNvPr id="144" name="Google Shape;144;p19"/>
            <p:cNvPicPr preferRelativeResize="0"/>
            <p:nvPr/>
          </p:nvPicPr>
          <p:blipFill>
            <a:blip r:embed="rId2">
              <a:alphaModFix/>
            </a:blip>
            <a:stretch>
              <a:fillRect/>
            </a:stretch>
          </p:blipFill>
          <p:spPr>
            <a:xfrm>
              <a:off x="0" y="0"/>
              <a:ext cx="9144003" cy="5143478"/>
            </a:xfrm>
            <a:prstGeom prst="rect">
              <a:avLst/>
            </a:prstGeom>
            <a:noFill/>
            <a:ln>
              <a:noFill/>
            </a:ln>
          </p:spPr>
        </p:pic>
        <p:sp>
          <p:nvSpPr>
            <p:cNvPr id="145" name="Google Shape;145;p19"/>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6" name="Google Shape;146;p19"/>
          <p:cNvPicPr preferRelativeResize="0"/>
          <p:nvPr/>
        </p:nvPicPr>
        <p:blipFill rotWithShape="1">
          <a:blip r:embed="rId3">
            <a:alphaModFix/>
          </a:blip>
          <a:srcRect b="1305" l="0" r="0" t="1305"/>
          <a:stretch/>
        </p:blipFill>
        <p:spPr>
          <a:xfrm>
            <a:off x="166175" y="158250"/>
            <a:ext cx="8811648" cy="4827001"/>
          </a:xfrm>
          <a:prstGeom prst="rect">
            <a:avLst/>
          </a:prstGeom>
          <a:noFill/>
          <a:ln>
            <a:noFill/>
          </a:ln>
        </p:spPr>
      </p:pic>
      <p:sp>
        <p:nvSpPr>
          <p:cNvPr id="147" name="Google Shape;147;p19"/>
          <p:cNvSpPr txBox="1"/>
          <p:nvPr>
            <p:ph type="title"/>
          </p:nvPr>
        </p:nvSpPr>
        <p:spPr>
          <a:xfrm>
            <a:off x="720000" y="431273"/>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atin typeface="Poppins SemiBold"/>
                <a:ea typeface="Poppins SemiBold"/>
                <a:cs typeface="Poppins SemiBold"/>
                <a:sym typeface="Poppins SemiBold"/>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48" name="Shape 148"/>
        <p:cNvGrpSpPr/>
        <p:nvPr/>
      </p:nvGrpSpPr>
      <p:grpSpPr>
        <a:xfrm>
          <a:off x="0" y="0"/>
          <a:ext cx="0" cy="0"/>
          <a:chOff x="0" y="0"/>
          <a:chExt cx="0" cy="0"/>
        </a:xfrm>
      </p:grpSpPr>
      <p:grpSp>
        <p:nvGrpSpPr>
          <p:cNvPr id="149" name="Google Shape;149;p20"/>
          <p:cNvGrpSpPr/>
          <p:nvPr/>
        </p:nvGrpSpPr>
        <p:grpSpPr>
          <a:xfrm>
            <a:off x="0" y="0"/>
            <a:ext cx="9144003" cy="5143478"/>
            <a:chOff x="0" y="0"/>
            <a:chExt cx="9144003" cy="5143478"/>
          </a:xfrm>
        </p:grpSpPr>
        <p:pic>
          <p:nvPicPr>
            <p:cNvPr id="150" name="Google Shape;150;p20"/>
            <p:cNvPicPr preferRelativeResize="0"/>
            <p:nvPr/>
          </p:nvPicPr>
          <p:blipFill>
            <a:blip r:embed="rId2">
              <a:alphaModFix/>
            </a:blip>
            <a:stretch>
              <a:fillRect/>
            </a:stretch>
          </p:blipFill>
          <p:spPr>
            <a:xfrm>
              <a:off x="0" y="0"/>
              <a:ext cx="9144003" cy="5143478"/>
            </a:xfrm>
            <a:prstGeom prst="rect">
              <a:avLst/>
            </a:prstGeom>
            <a:noFill/>
            <a:ln>
              <a:noFill/>
            </a:ln>
          </p:spPr>
        </p:pic>
        <p:sp>
          <p:nvSpPr>
            <p:cNvPr id="151" name="Google Shape;151;p20"/>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2" name="Google Shape;152;p20"/>
          <p:cNvPicPr preferRelativeResize="0"/>
          <p:nvPr/>
        </p:nvPicPr>
        <p:blipFill rotWithShape="1">
          <a:blip r:embed="rId3">
            <a:alphaModFix/>
          </a:blip>
          <a:srcRect b="3087" l="1811" r="1821" t="3068"/>
          <a:stretch/>
        </p:blipFill>
        <p:spPr>
          <a:xfrm flipH="1" rot="10800000">
            <a:off x="166175" y="158250"/>
            <a:ext cx="8811648" cy="4827001"/>
          </a:xfrm>
          <a:prstGeom prst="rect">
            <a:avLst/>
          </a:prstGeom>
          <a:noFill/>
          <a:ln>
            <a:noFill/>
          </a:ln>
        </p:spPr>
      </p:pic>
      <p:sp>
        <p:nvSpPr>
          <p:cNvPr id="153" name="Google Shape;153;p20"/>
          <p:cNvSpPr txBox="1"/>
          <p:nvPr>
            <p:ph idx="1" type="subTitle"/>
          </p:nvPr>
        </p:nvSpPr>
        <p:spPr>
          <a:xfrm>
            <a:off x="720000" y="3253525"/>
            <a:ext cx="2743500" cy="102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4" name="Google Shape;154;p20"/>
          <p:cNvSpPr txBox="1"/>
          <p:nvPr>
            <p:ph type="title"/>
          </p:nvPr>
        </p:nvSpPr>
        <p:spPr>
          <a:xfrm>
            <a:off x="720000" y="2680825"/>
            <a:ext cx="2743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atin typeface="Poppins SemiBold"/>
                <a:ea typeface="Poppins SemiBold"/>
                <a:cs typeface="Poppins SemiBold"/>
                <a:sym typeface="Poppins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grpSp>
        <p:nvGrpSpPr>
          <p:cNvPr id="16" name="Google Shape;16;p3"/>
          <p:cNvGrpSpPr/>
          <p:nvPr/>
        </p:nvGrpSpPr>
        <p:grpSpPr>
          <a:xfrm>
            <a:off x="0" y="0"/>
            <a:ext cx="9144003" cy="5143478"/>
            <a:chOff x="0" y="0"/>
            <a:chExt cx="9144003" cy="5143478"/>
          </a:xfrm>
        </p:grpSpPr>
        <p:pic>
          <p:nvPicPr>
            <p:cNvPr id="17" name="Google Shape;17;p3"/>
            <p:cNvPicPr preferRelativeResize="0"/>
            <p:nvPr/>
          </p:nvPicPr>
          <p:blipFill>
            <a:blip r:embed="rId2">
              <a:alphaModFix/>
            </a:blip>
            <a:stretch>
              <a:fillRect/>
            </a:stretch>
          </p:blipFill>
          <p:spPr>
            <a:xfrm>
              <a:off x="0" y="0"/>
              <a:ext cx="9144003" cy="5143478"/>
            </a:xfrm>
            <a:prstGeom prst="rect">
              <a:avLst/>
            </a:prstGeom>
            <a:noFill/>
            <a:ln>
              <a:noFill/>
            </a:ln>
          </p:spPr>
        </p:pic>
        <p:sp>
          <p:nvSpPr>
            <p:cNvPr id="18" name="Google Shape;18;p3"/>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 name="Google Shape;19;p3"/>
          <p:cNvPicPr preferRelativeResize="0"/>
          <p:nvPr/>
        </p:nvPicPr>
        <p:blipFill rotWithShape="1">
          <a:blip r:embed="rId3">
            <a:alphaModFix/>
          </a:blip>
          <a:srcRect b="1229" l="0" r="0" t="1229"/>
          <a:stretch/>
        </p:blipFill>
        <p:spPr>
          <a:xfrm>
            <a:off x="166175" y="150350"/>
            <a:ext cx="8811648" cy="4834901"/>
          </a:xfrm>
          <a:prstGeom prst="rect">
            <a:avLst/>
          </a:prstGeom>
          <a:noFill/>
          <a:ln>
            <a:noFill/>
          </a:ln>
        </p:spPr>
      </p:pic>
      <p:sp>
        <p:nvSpPr>
          <p:cNvPr id="20" name="Google Shape;20;p3"/>
          <p:cNvSpPr txBox="1"/>
          <p:nvPr>
            <p:ph type="title"/>
          </p:nvPr>
        </p:nvSpPr>
        <p:spPr>
          <a:xfrm>
            <a:off x="2164775" y="2179625"/>
            <a:ext cx="4814400" cy="119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atin typeface="Poppins SemiBold"/>
                <a:ea typeface="Poppins SemiBold"/>
                <a:cs typeface="Poppins SemiBold"/>
                <a:sym typeface="Poppins Semi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 name="Google Shape;21;p3"/>
          <p:cNvSpPr txBox="1"/>
          <p:nvPr>
            <p:ph hasCustomPrompt="1" idx="2" type="title"/>
          </p:nvPr>
        </p:nvSpPr>
        <p:spPr>
          <a:xfrm>
            <a:off x="2996550" y="965500"/>
            <a:ext cx="3150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 name="Google Shape;22;p3"/>
          <p:cNvSpPr txBox="1"/>
          <p:nvPr>
            <p:ph idx="1" type="subTitle"/>
          </p:nvPr>
        </p:nvSpPr>
        <p:spPr>
          <a:xfrm>
            <a:off x="2391925" y="3749250"/>
            <a:ext cx="4360200" cy="453600"/>
          </a:xfrm>
          <a:prstGeom prst="rect">
            <a:avLst/>
          </a:prstGeom>
          <a:gradFill>
            <a:gsLst>
              <a:gs pos="0">
                <a:schemeClr val="accent1"/>
              </a:gs>
              <a:gs pos="18000">
                <a:schemeClr val="accent1"/>
              </a:gs>
              <a:gs pos="54000">
                <a:schemeClr val="dk2"/>
              </a:gs>
              <a:gs pos="77000">
                <a:schemeClr val="dk2"/>
              </a:gs>
              <a:gs pos="90000">
                <a:srgbClr val="EDA4FF"/>
              </a:gs>
              <a:gs pos="100000">
                <a:schemeClr val="lt2"/>
              </a:gs>
            </a:gsLst>
            <a:path path="circle">
              <a:fillToRect b="50%" l="50%" r="50%" t="50%"/>
            </a:path>
            <a:tileRect/>
          </a:gra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55" name="Shape 155"/>
        <p:cNvGrpSpPr/>
        <p:nvPr/>
      </p:nvGrpSpPr>
      <p:grpSpPr>
        <a:xfrm>
          <a:off x="0" y="0"/>
          <a:ext cx="0" cy="0"/>
          <a:chOff x="0" y="0"/>
          <a:chExt cx="0" cy="0"/>
        </a:xfrm>
      </p:grpSpPr>
      <p:grpSp>
        <p:nvGrpSpPr>
          <p:cNvPr id="156" name="Google Shape;156;p21"/>
          <p:cNvGrpSpPr/>
          <p:nvPr/>
        </p:nvGrpSpPr>
        <p:grpSpPr>
          <a:xfrm>
            <a:off x="0" y="0"/>
            <a:ext cx="9144003" cy="5143478"/>
            <a:chOff x="0" y="0"/>
            <a:chExt cx="9144003" cy="5143478"/>
          </a:xfrm>
        </p:grpSpPr>
        <p:pic>
          <p:nvPicPr>
            <p:cNvPr id="157" name="Google Shape;157;p21"/>
            <p:cNvPicPr preferRelativeResize="0"/>
            <p:nvPr/>
          </p:nvPicPr>
          <p:blipFill>
            <a:blip r:embed="rId2">
              <a:alphaModFix/>
            </a:blip>
            <a:stretch>
              <a:fillRect/>
            </a:stretch>
          </p:blipFill>
          <p:spPr>
            <a:xfrm>
              <a:off x="0" y="0"/>
              <a:ext cx="9144003" cy="5143478"/>
            </a:xfrm>
            <a:prstGeom prst="rect">
              <a:avLst/>
            </a:prstGeom>
            <a:noFill/>
            <a:ln>
              <a:noFill/>
            </a:ln>
          </p:spPr>
        </p:pic>
        <p:sp>
          <p:nvSpPr>
            <p:cNvPr id="158" name="Google Shape;158;p21"/>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9" name="Google Shape;159;p21"/>
          <p:cNvPicPr preferRelativeResize="0"/>
          <p:nvPr/>
        </p:nvPicPr>
        <p:blipFill rotWithShape="1">
          <a:blip r:embed="rId3">
            <a:alphaModFix/>
          </a:blip>
          <a:srcRect b="3087" l="1811" r="1821" t="3068"/>
          <a:stretch/>
        </p:blipFill>
        <p:spPr>
          <a:xfrm rot="10800000">
            <a:off x="166175" y="158250"/>
            <a:ext cx="8811648" cy="4827001"/>
          </a:xfrm>
          <a:prstGeom prst="rect">
            <a:avLst/>
          </a:prstGeom>
          <a:noFill/>
          <a:ln>
            <a:noFill/>
          </a:ln>
        </p:spPr>
      </p:pic>
      <p:sp>
        <p:nvSpPr>
          <p:cNvPr id="160" name="Google Shape;160;p21"/>
          <p:cNvSpPr txBox="1"/>
          <p:nvPr>
            <p:ph idx="1" type="subTitle"/>
          </p:nvPr>
        </p:nvSpPr>
        <p:spPr>
          <a:xfrm>
            <a:off x="4569750" y="3254300"/>
            <a:ext cx="2569500" cy="102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21"/>
          <p:cNvSpPr txBox="1"/>
          <p:nvPr>
            <p:ph type="title"/>
          </p:nvPr>
        </p:nvSpPr>
        <p:spPr>
          <a:xfrm>
            <a:off x="4572000" y="2172500"/>
            <a:ext cx="2875800" cy="1081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atin typeface="Poppins SemiBold"/>
                <a:ea typeface="Poppins SemiBold"/>
                <a:cs typeface="Poppins SemiBold"/>
                <a:sym typeface="Poppins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62" name="Shape 162"/>
        <p:cNvGrpSpPr/>
        <p:nvPr/>
      </p:nvGrpSpPr>
      <p:grpSpPr>
        <a:xfrm>
          <a:off x="0" y="0"/>
          <a:ext cx="0" cy="0"/>
          <a:chOff x="0" y="0"/>
          <a:chExt cx="0" cy="0"/>
        </a:xfrm>
      </p:grpSpPr>
      <p:grpSp>
        <p:nvGrpSpPr>
          <p:cNvPr id="163" name="Google Shape;163;p22"/>
          <p:cNvGrpSpPr/>
          <p:nvPr/>
        </p:nvGrpSpPr>
        <p:grpSpPr>
          <a:xfrm>
            <a:off x="0" y="0"/>
            <a:ext cx="9144003" cy="5143478"/>
            <a:chOff x="0" y="0"/>
            <a:chExt cx="9144003" cy="5143478"/>
          </a:xfrm>
        </p:grpSpPr>
        <p:pic>
          <p:nvPicPr>
            <p:cNvPr id="164" name="Google Shape;164;p22"/>
            <p:cNvPicPr preferRelativeResize="0"/>
            <p:nvPr/>
          </p:nvPicPr>
          <p:blipFill>
            <a:blip r:embed="rId2">
              <a:alphaModFix/>
            </a:blip>
            <a:stretch>
              <a:fillRect/>
            </a:stretch>
          </p:blipFill>
          <p:spPr>
            <a:xfrm>
              <a:off x="0" y="0"/>
              <a:ext cx="9144003" cy="5143478"/>
            </a:xfrm>
            <a:prstGeom prst="rect">
              <a:avLst/>
            </a:prstGeom>
            <a:noFill/>
            <a:ln>
              <a:noFill/>
            </a:ln>
          </p:spPr>
        </p:pic>
        <p:sp>
          <p:nvSpPr>
            <p:cNvPr id="165" name="Google Shape;165;p22"/>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6" name="Google Shape;166;p22"/>
          <p:cNvPicPr preferRelativeResize="0"/>
          <p:nvPr/>
        </p:nvPicPr>
        <p:blipFill rotWithShape="1">
          <a:blip r:embed="rId3">
            <a:alphaModFix/>
          </a:blip>
          <a:srcRect b="1305" l="0" r="0" t="1305"/>
          <a:stretch/>
        </p:blipFill>
        <p:spPr>
          <a:xfrm>
            <a:off x="166175" y="158250"/>
            <a:ext cx="8811648" cy="4827001"/>
          </a:xfrm>
          <a:prstGeom prst="rect">
            <a:avLst/>
          </a:prstGeom>
          <a:noFill/>
          <a:ln>
            <a:noFill/>
          </a:ln>
        </p:spPr>
      </p:pic>
      <p:sp>
        <p:nvSpPr>
          <p:cNvPr id="167" name="Google Shape;167;p22"/>
          <p:cNvSpPr txBox="1"/>
          <p:nvPr>
            <p:ph idx="1" type="subTitle"/>
          </p:nvPr>
        </p:nvSpPr>
        <p:spPr>
          <a:xfrm>
            <a:off x="720000" y="3254300"/>
            <a:ext cx="2569500" cy="102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2"/>
          <p:cNvSpPr txBox="1"/>
          <p:nvPr>
            <p:ph type="title"/>
          </p:nvPr>
        </p:nvSpPr>
        <p:spPr>
          <a:xfrm>
            <a:off x="720000" y="2230100"/>
            <a:ext cx="2569500" cy="1024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atin typeface="Poppins SemiBold"/>
                <a:ea typeface="Poppins SemiBold"/>
                <a:cs typeface="Poppins SemiBold"/>
                <a:sym typeface="Poppins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169" name="Shape 169"/>
        <p:cNvGrpSpPr/>
        <p:nvPr/>
      </p:nvGrpSpPr>
      <p:grpSpPr>
        <a:xfrm>
          <a:off x="0" y="0"/>
          <a:ext cx="0" cy="0"/>
          <a:chOff x="0" y="0"/>
          <a:chExt cx="0" cy="0"/>
        </a:xfrm>
      </p:grpSpPr>
      <p:grpSp>
        <p:nvGrpSpPr>
          <p:cNvPr id="170" name="Google Shape;170;p23"/>
          <p:cNvGrpSpPr/>
          <p:nvPr/>
        </p:nvGrpSpPr>
        <p:grpSpPr>
          <a:xfrm>
            <a:off x="0" y="0"/>
            <a:ext cx="9144003" cy="5143478"/>
            <a:chOff x="0" y="0"/>
            <a:chExt cx="9144003" cy="5143478"/>
          </a:xfrm>
        </p:grpSpPr>
        <p:pic>
          <p:nvPicPr>
            <p:cNvPr id="171" name="Google Shape;171;p23"/>
            <p:cNvPicPr preferRelativeResize="0"/>
            <p:nvPr/>
          </p:nvPicPr>
          <p:blipFill>
            <a:blip r:embed="rId2">
              <a:alphaModFix/>
            </a:blip>
            <a:stretch>
              <a:fillRect/>
            </a:stretch>
          </p:blipFill>
          <p:spPr>
            <a:xfrm>
              <a:off x="0" y="0"/>
              <a:ext cx="9144003" cy="5143478"/>
            </a:xfrm>
            <a:prstGeom prst="rect">
              <a:avLst/>
            </a:prstGeom>
            <a:noFill/>
            <a:ln>
              <a:noFill/>
            </a:ln>
          </p:spPr>
        </p:pic>
        <p:sp>
          <p:nvSpPr>
            <p:cNvPr id="172" name="Google Shape;172;p23"/>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3" name="Google Shape;173;p23"/>
          <p:cNvPicPr preferRelativeResize="0"/>
          <p:nvPr/>
        </p:nvPicPr>
        <p:blipFill rotWithShape="1">
          <a:blip r:embed="rId3">
            <a:alphaModFix/>
          </a:blip>
          <a:srcRect b="3034" l="1765" r="1746" t="3034"/>
          <a:stretch/>
        </p:blipFill>
        <p:spPr>
          <a:xfrm>
            <a:off x="165375" y="156000"/>
            <a:ext cx="8822702" cy="4831499"/>
          </a:xfrm>
          <a:prstGeom prst="rect">
            <a:avLst/>
          </a:prstGeom>
          <a:noFill/>
          <a:ln>
            <a:noFill/>
          </a:ln>
        </p:spPr>
      </p:pic>
      <p:sp>
        <p:nvSpPr>
          <p:cNvPr id="174" name="Google Shape;174;p23"/>
          <p:cNvSpPr txBox="1"/>
          <p:nvPr>
            <p:ph idx="1" type="subTitle"/>
          </p:nvPr>
        </p:nvSpPr>
        <p:spPr>
          <a:xfrm>
            <a:off x="4913200" y="3487400"/>
            <a:ext cx="2907600" cy="112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23"/>
          <p:cNvSpPr txBox="1"/>
          <p:nvPr>
            <p:ph type="title"/>
          </p:nvPr>
        </p:nvSpPr>
        <p:spPr>
          <a:xfrm>
            <a:off x="4913200" y="1954075"/>
            <a:ext cx="3510900" cy="1354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atin typeface="Poppins SemiBold"/>
                <a:ea typeface="Poppins SemiBold"/>
                <a:cs typeface="Poppins SemiBold"/>
                <a:sym typeface="Poppins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spTree>
      <p:nvGrpSpPr>
        <p:cNvPr id="176" name="Shape 176"/>
        <p:cNvGrpSpPr/>
        <p:nvPr/>
      </p:nvGrpSpPr>
      <p:grpSpPr>
        <a:xfrm>
          <a:off x="0" y="0"/>
          <a:ext cx="0" cy="0"/>
          <a:chOff x="0" y="0"/>
          <a:chExt cx="0" cy="0"/>
        </a:xfrm>
      </p:grpSpPr>
      <p:grpSp>
        <p:nvGrpSpPr>
          <p:cNvPr id="177" name="Google Shape;177;p24"/>
          <p:cNvGrpSpPr/>
          <p:nvPr/>
        </p:nvGrpSpPr>
        <p:grpSpPr>
          <a:xfrm>
            <a:off x="0" y="0"/>
            <a:ext cx="9144003" cy="5143478"/>
            <a:chOff x="0" y="0"/>
            <a:chExt cx="9144003" cy="5143478"/>
          </a:xfrm>
        </p:grpSpPr>
        <p:pic>
          <p:nvPicPr>
            <p:cNvPr id="178" name="Google Shape;178;p24"/>
            <p:cNvPicPr preferRelativeResize="0"/>
            <p:nvPr/>
          </p:nvPicPr>
          <p:blipFill>
            <a:blip r:embed="rId2">
              <a:alphaModFix/>
            </a:blip>
            <a:stretch>
              <a:fillRect/>
            </a:stretch>
          </p:blipFill>
          <p:spPr>
            <a:xfrm>
              <a:off x="0" y="0"/>
              <a:ext cx="9144003" cy="5143478"/>
            </a:xfrm>
            <a:prstGeom prst="rect">
              <a:avLst/>
            </a:prstGeom>
            <a:noFill/>
            <a:ln>
              <a:noFill/>
            </a:ln>
          </p:spPr>
        </p:pic>
        <p:sp>
          <p:nvSpPr>
            <p:cNvPr id="179" name="Google Shape;179;p24"/>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0" name="Google Shape;180;p24"/>
          <p:cNvPicPr preferRelativeResize="0"/>
          <p:nvPr/>
        </p:nvPicPr>
        <p:blipFill rotWithShape="1">
          <a:blip r:embed="rId3">
            <a:alphaModFix/>
          </a:blip>
          <a:srcRect b="1228" l="0" r="0" t="1238"/>
          <a:stretch/>
        </p:blipFill>
        <p:spPr>
          <a:xfrm rot="10800000">
            <a:off x="158250" y="150350"/>
            <a:ext cx="8827502" cy="4842801"/>
          </a:xfrm>
          <a:prstGeom prst="rect">
            <a:avLst/>
          </a:prstGeom>
          <a:noFill/>
          <a:ln>
            <a:noFill/>
          </a:ln>
        </p:spPr>
      </p:pic>
      <p:sp>
        <p:nvSpPr>
          <p:cNvPr id="181" name="Google Shape;181;p24"/>
          <p:cNvSpPr txBox="1"/>
          <p:nvPr>
            <p:ph idx="1" type="subTitle"/>
          </p:nvPr>
        </p:nvSpPr>
        <p:spPr>
          <a:xfrm>
            <a:off x="2485100" y="2865625"/>
            <a:ext cx="4173600" cy="87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2" name="Google Shape;182;p24"/>
          <p:cNvSpPr txBox="1"/>
          <p:nvPr>
            <p:ph type="title"/>
          </p:nvPr>
        </p:nvSpPr>
        <p:spPr>
          <a:xfrm>
            <a:off x="720000" y="1563875"/>
            <a:ext cx="7704000" cy="1173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_1_1_1_1">
    <p:spTree>
      <p:nvGrpSpPr>
        <p:cNvPr id="183" name="Shape 183"/>
        <p:cNvGrpSpPr/>
        <p:nvPr/>
      </p:nvGrpSpPr>
      <p:grpSpPr>
        <a:xfrm>
          <a:off x="0" y="0"/>
          <a:ext cx="0" cy="0"/>
          <a:chOff x="0" y="0"/>
          <a:chExt cx="0" cy="0"/>
        </a:xfrm>
      </p:grpSpPr>
      <p:grpSp>
        <p:nvGrpSpPr>
          <p:cNvPr id="184" name="Google Shape;184;p25"/>
          <p:cNvGrpSpPr/>
          <p:nvPr/>
        </p:nvGrpSpPr>
        <p:grpSpPr>
          <a:xfrm>
            <a:off x="0" y="0"/>
            <a:ext cx="9144003" cy="5143478"/>
            <a:chOff x="0" y="0"/>
            <a:chExt cx="9144003" cy="5143478"/>
          </a:xfrm>
        </p:grpSpPr>
        <p:pic>
          <p:nvPicPr>
            <p:cNvPr id="185" name="Google Shape;185;p25"/>
            <p:cNvPicPr preferRelativeResize="0"/>
            <p:nvPr/>
          </p:nvPicPr>
          <p:blipFill>
            <a:blip r:embed="rId2">
              <a:alphaModFix/>
            </a:blip>
            <a:stretch>
              <a:fillRect/>
            </a:stretch>
          </p:blipFill>
          <p:spPr>
            <a:xfrm>
              <a:off x="0" y="0"/>
              <a:ext cx="9144003" cy="5143478"/>
            </a:xfrm>
            <a:prstGeom prst="rect">
              <a:avLst/>
            </a:prstGeom>
            <a:noFill/>
            <a:ln>
              <a:noFill/>
            </a:ln>
          </p:spPr>
        </p:pic>
        <p:sp>
          <p:nvSpPr>
            <p:cNvPr id="186" name="Google Shape;186;p25"/>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7" name="Google Shape;187;p25"/>
          <p:cNvPicPr preferRelativeResize="0"/>
          <p:nvPr/>
        </p:nvPicPr>
        <p:blipFill rotWithShape="1">
          <a:blip r:embed="rId3">
            <a:alphaModFix/>
          </a:blip>
          <a:srcRect b="1228" l="0" r="0" t="1238"/>
          <a:stretch/>
        </p:blipFill>
        <p:spPr>
          <a:xfrm flipH="1">
            <a:off x="158250" y="150350"/>
            <a:ext cx="8827502" cy="4842801"/>
          </a:xfrm>
          <a:prstGeom prst="rect">
            <a:avLst/>
          </a:prstGeom>
          <a:noFill/>
          <a:ln>
            <a:noFill/>
          </a:ln>
        </p:spPr>
      </p:pic>
      <p:sp>
        <p:nvSpPr>
          <p:cNvPr id="188" name="Google Shape;188;p25"/>
          <p:cNvSpPr txBox="1"/>
          <p:nvPr>
            <p:ph type="title"/>
          </p:nvPr>
        </p:nvSpPr>
        <p:spPr>
          <a:xfrm>
            <a:off x="720000" y="431273"/>
            <a:ext cx="77040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atin typeface="Poppins SemiBold"/>
                <a:ea typeface="Poppins SemiBold"/>
                <a:cs typeface="Poppins SemiBold"/>
                <a:sym typeface="Poppins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9" name="Google Shape;189;p25"/>
          <p:cNvSpPr txBox="1"/>
          <p:nvPr>
            <p:ph idx="1" type="body"/>
          </p:nvPr>
        </p:nvSpPr>
        <p:spPr>
          <a:xfrm>
            <a:off x="720000" y="1046825"/>
            <a:ext cx="7704000" cy="35220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595959"/>
              </a:buClr>
              <a:buSzPts val="1000"/>
              <a:buChar char="●"/>
              <a:defRPr sz="1400">
                <a:solidFill>
                  <a:srgbClr val="434343"/>
                </a:solidFill>
              </a:defRPr>
            </a:lvl1pPr>
            <a:lvl2pPr indent="-317500" lvl="1" marL="914400" rtl="0">
              <a:lnSpc>
                <a:spcPct val="115000"/>
              </a:lnSpc>
              <a:spcBef>
                <a:spcPts val="0"/>
              </a:spcBef>
              <a:spcAft>
                <a:spcPts val="0"/>
              </a:spcAft>
              <a:buClr>
                <a:srgbClr val="595959"/>
              </a:buClr>
              <a:buSzPts val="1400"/>
              <a:buChar char="○"/>
              <a:defRPr>
                <a:solidFill>
                  <a:srgbClr val="434343"/>
                </a:solidFill>
              </a:defRPr>
            </a:lvl2pPr>
            <a:lvl3pPr indent="-317500" lvl="2" marL="1371600" rtl="0">
              <a:lnSpc>
                <a:spcPct val="115000"/>
              </a:lnSpc>
              <a:spcBef>
                <a:spcPts val="0"/>
              </a:spcBef>
              <a:spcAft>
                <a:spcPts val="0"/>
              </a:spcAft>
              <a:buClr>
                <a:srgbClr val="595959"/>
              </a:buClr>
              <a:buSzPts val="1400"/>
              <a:buChar char="■"/>
              <a:defRPr>
                <a:solidFill>
                  <a:srgbClr val="434343"/>
                </a:solidFill>
              </a:defRPr>
            </a:lvl3pPr>
            <a:lvl4pPr indent="-317500" lvl="3" marL="1828800" rtl="0">
              <a:lnSpc>
                <a:spcPct val="115000"/>
              </a:lnSpc>
              <a:spcBef>
                <a:spcPts val="0"/>
              </a:spcBef>
              <a:spcAft>
                <a:spcPts val="0"/>
              </a:spcAft>
              <a:buClr>
                <a:srgbClr val="595959"/>
              </a:buClr>
              <a:buSzPts val="1400"/>
              <a:buChar char="●"/>
              <a:defRPr>
                <a:solidFill>
                  <a:srgbClr val="434343"/>
                </a:solidFill>
              </a:defRPr>
            </a:lvl4pPr>
            <a:lvl5pPr indent="-317500" lvl="4" marL="2286000" rtl="0">
              <a:lnSpc>
                <a:spcPct val="115000"/>
              </a:lnSpc>
              <a:spcBef>
                <a:spcPts val="0"/>
              </a:spcBef>
              <a:spcAft>
                <a:spcPts val="0"/>
              </a:spcAft>
              <a:buClr>
                <a:srgbClr val="595959"/>
              </a:buClr>
              <a:buSzPts val="1400"/>
              <a:buChar char="○"/>
              <a:defRPr>
                <a:solidFill>
                  <a:srgbClr val="434343"/>
                </a:solidFill>
              </a:defRPr>
            </a:lvl5pPr>
            <a:lvl6pPr indent="-317500" lvl="5" marL="2743200" rtl="0">
              <a:lnSpc>
                <a:spcPct val="115000"/>
              </a:lnSpc>
              <a:spcBef>
                <a:spcPts val="0"/>
              </a:spcBef>
              <a:spcAft>
                <a:spcPts val="0"/>
              </a:spcAft>
              <a:buClr>
                <a:srgbClr val="595959"/>
              </a:buClr>
              <a:buSzPts val="1400"/>
              <a:buChar char="■"/>
              <a:defRPr>
                <a:solidFill>
                  <a:srgbClr val="434343"/>
                </a:solidFill>
              </a:defRPr>
            </a:lvl6pPr>
            <a:lvl7pPr indent="-317500" lvl="6" marL="3200400" rtl="0">
              <a:lnSpc>
                <a:spcPct val="115000"/>
              </a:lnSpc>
              <a:spcBef>
                <a:spcPts val="0"/>
              </a:spcBef>
              <a:spcAft>
                <a:spcPts val="0"/>
              </a:spcAft>
              <a:buClr>
                <a:srgbClr val="595959"/>
              </a:buClr>
              <a:buSzPts val="1400"/>
              <a:buChar char="●"/>
              <a:defRPr>
                <a:solidFill>
                  <a:srgbClr val="434343"/>
                </a:solidFill>
              </a:defRPr>
            </a:lvl7pPr>
            <a:lvl8pPr indent="-317500" lvl="7" marL="3657600" rtl="0">
              <a:lnSpc>
                <a:spcPct val="115000"/>
              </a:lnSpc>
              <a:spcBef>
                <a:spcPts val="0"/>
              </a:spcBef>
              <a:spcAft>
                <a:spcPts val="0"/>
              </a:spcAft>
              <a:buClr>
                <a:srgbClr val="595959"/>
              </a:buClr>
              <a:buSzPts val="1400"/>
              <a:buChar char="○"/>
              <a:defRPr>
                <a:solidFill>
                  <a:srgbClr val="434343"/>
                </a:solidFill>
              </a:defRPr>
            </a:lvl8pPr>
            <a:lvl9pPr indent="-317500" lvl="8" marL="4114800" rtl="0">
              <a:lnSpc>
                <a:spcPct val="115000"/>
              </a:lnSpc>
              <a:spcBef>
                <a:spcPts val="0"/>
              </a:spcBef>
              <a:spcAft>
                <a:spcPts val="0"/>
              </a:spcAft>
              <a:buClr>
                <a:srgbClr val="595959"/>
              </a:buClr>
              <a:buSzPts val="1400"/>
              <a:buChar char="■"/>
              <a:defRPr>
                <a:solidFill>
                  <a:srgbClr val="434343"/>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_1_1_1_1_1">
    <p:spTree>
      <p:nvGrpSpPr>
        <p:cNvPr id="190" name="Shape 190"/>
        <p:cNvGrpSpPr/>
        <p:nvPr/>
      </p:nvGrpSpPr>
      <p:grpSpPr>
        <a:xfrm>
          <a:off x="0" y="0"/>
          <a:ext cx="0" cy="0"/>
          <a:chOff x="0" y="0"/>
          <a:chExt cx="0" cy="0"/>
        </a:xfrm>
      </p:grpSpPr>
      <p:grpSp>
        <p:nvGrpSpPr>
          <p:cNvPr id="191" name="Google Shape;191;p26"/>
          <p:cNvGrpSpPr/>
          <p:nvPr/>
        </p:nvGrpSpPr>
        <p:grpSpPr>
          <a:xfrm>
            <a:off x="0" y="0"/>
            <a:ext cx="9144003" cy="5143478"/>
            <a:chOff x="0" y="0"/>
            <a:chExt cx="9144003" cy="5143478"/>
          </a:xfrm>
        </p:grpSpPr>
        <p:pic>
          <p:nvPicPr>
            <p:cNvPr id="192" name="Google Shape;192;p26"/>
            <p:cNvPicPr preferRelativeResize="0"/>
            <p:nvPr/>
          </p:nvPicPr>
          <p:blipFill>
            <a:blip r:embed="rId2">
              <a:alphaModFix/>
            </a:blip>
            <a:stretch>
              <a:fillRect/>
            </a:stretch>
          </p:blipFill>
          <p:spPr>
            <a:xfrm>
              <a:off x="0" y="0"/>
              <a:ext cx="9144003" cy="5143478"/>
            </a:xfrm>
            <a:prstGeom prst="rect">
              <a:avLst/>
            </a:prstGeom>
            <a:noFill/>
            <a:ln>
              <a:noFill/>
            </a:ln>
          </p:spPr>
        </p:pic>
        <p:sp>
          <p:nvSpPr>
            <p:cNvPr id="193" name="Google Shape;193;p26"/>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4" name="Google Shape;194;p26"/>
          <p:cNvPicPr preferRelativeResize="0"/>
          <p:nvPr/>
        </p:nvPicPr>
        <p:blipFill rotWithShape="1">
          <a:blip r:embed="rId3">
            <a:alphaModFix/>
          </a:blip>
          <a:srcRect b="1228" l="0" r="0" t="1238"/>
          <a:stretch/>
        </p:blipFill>
        <p:spPr>
          <a:xfrm>
            <a:off x="158250" y="150350"/>
            <a:ext cx="8827502" cy="4842801"/>
          </a:xfrm>
          <a:prstGeom prst="rect">
            <a:avLst/>
          </a:prstGeom>
          <a:noFill/>
          <a:ln>
            <a:noFill/>
          </a:ln>
        </p:spPr>
      </p:pic>
      <p:sp>
        <p:nvSpPr>
          <p:cNvPr id="195" name="Google Shape;195;p26"/>
          <p:cNvSpPr txBox="1"/>
          <p:nvPr>
            <p:ph type="title"/>
          </p:nvPr>
        </p:nvSpPr>
        <p:spPr>
          <a:xfrm>
            <a:off x="720000" y="431273"/>
            <a:ext cx="77040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atin typeface="Poppins SemiBold"/>
                <a:ea typeface="Poppins SemiBold"/>
                <a:cs typeface="Poppins SemiBold"/>
                <a:sym typeface="Poppins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6" name="Google Shape;196;p26"/>
          <p:cNvSpPr txBox="1"/>
          <p:nvPr>
            <p:ph idx="1" type="body"/>
          </p:nvPr>
        </p:nvSpPr>
        <p:spPr>
          <a:xfrm>
            <a:off x="720000" y="1046825"/>
            <a:ext cx="7704000" cy="35220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595959"/>
              </a:buClr>
              <a:buSzPts val="1000"/>
              <a:buChar char="●"/>
              <a:defRPr sz="1400">
                <a:solidFill>
                  <a:srgbClr val="434343"/>
                </a:solidFill>
              </a:defRPr>
            </a:lvl1pPr>
            <a:lvl2pPr indent="-317500" lvl="1" marL="914400" rtl="0">
              <a:lnSpc>
                <a:spcPct val="115000"/>
              </a:lnSpc>
              <a:spcBef>
                <a:spcPts val="0"/>
              </a:spcBef>
              <a:spcAft>
                <a:spcPts val="0"/>
              </a:spcAft>
              <a:buClr>
                <a:srgbClr val="595959"/>
              </a:buClr>
              <a:buSzPts val="1400"/>
              <a:buChar char="○"/>
              <a:defRPr>
                <a:solidFill>
                  <a:srgbClr val="434343"/>
                </a:solidFill>
              </a:defRPr>
            </a:lvl2pPr>
            <a:lvl3pPr indent="-317500" lvl="2" marL="1371600" rtl="0">
              <a:lnSpc>
                <a:spcPct val="115000"/>
              </a:lnSpc>
              <a:spcBef>
                <a:spcPts val="0"/>
              </a:spcBef>
              <a:spcAft>
                <a:spcPts val="0"/>
              </a:spcAft>
              <a:buClr>
                <a:srgbClr val="595959"/>
              </a:buClr>
              <a:buSzPts val="1400"/>
              <a:buChar char="■"/>
              <a:defRPr>
                <a:solidFill>
                  <a:srgbClr val="434343"/>
                </a:solidFill>
              </a:defRPr>
            </a:lvl3pPr>
            <a:lvl4pPr indent="-317500" lvl="3" marL="1828800" rtl="0">
              <a:lnSpc>
                <a:spcPct val="115000"/>
              </a:lnSpc>
              <a:spcBef>
                <a:spcPts val="0"/>
              </a:spcBef>
              <a:spcAft>
                <a:spcPts val="0"/>
              </a:spcAft>
              <a:buClr>
                <a:srgbClr val="595959"/>
              </a:buClr>
              <a:buSzPts val="1400"/>
              <a:buChar char="●"/>
              <a:defRPr>
                <a:solidFill>
                  <a:srgbClr val="434343"/>
                </a:solidFill>
              </a:defRPr>
            </a:lvl4pPr>
            <a:lvl5pPr indent="-317500" lvl="4" marL="2286000" rtl="0">
              <a:lnSpc>
                <a:spcPct val="115000"/>
              </a:lnSpc>
              <a:spcBef>
                <a:spcPts val="0"/>
              </a:spcBef>
              <a:spcAft>
                <a:spcPts val="0"/>
              </a:spcAft>
              <a:buClr>
                <a:srgbClr val="595959"/>
              </a:buClr>
              <a:buSzPts val="1400"/>
              <a:buChar char="○"/>
              <a:defRPr>
                <a:solidFill>
                  <a:srgbClr val="434343"/>
                </a:solidFill>
              </a:defRPr>
            </a:lvl5pPr>
            <a:lvl6pPr indent="-317500" lvl="5" marL="2743200" rtl="0">
              <a:lnSpc>
                <a:spcPct val="115000"/>
              </a:lnSpc>
              <a:spcBef>
                <a:spcPts val="0"/>
              </a:spcBef>
              <a:spcAft>
                <a:spcPts val="0"/>
              </a:spcAft>
              <a:buClr>
                <a:srgbClr val="595959"/>
              </a:buClr>
              <a:buSzPts val="1400"/>
              <a:buChar char="■"/>
              <a:defRPr>
                <a:solidFill>
                  <a:srgbClr val="434343"/>
                </a:solidFill>
              </a:defRPr>
            </a:lvl6pPr>
            <a:lvl7pPr indent="-317500" lvl="6" marL="3200400" rtl="0">
              <a:lnSpc>
                <a:spcPct val="115000"/>
              </a:lnSpc>
              <a:spcBef>
                <a:spcPts val="0"/>
              </a:spcBef>
              <a:spcAft>
                <a:spcPts val="0"/>
              </a:spcAft>
              <a:buClr>
                <a:srgbClr val="595959"/>
              </a:buClr>
              <a:buSzPts val="1400"/>
              <a:buChar char="●"/>
              <a:defRPr>
                <a:solidFill>
                  <a:srgbClr val="434343"/>
                </a:solidFill>
              </a:defRPr>
            </a:lvl7pPr>
            <a:lvl8pPr indent="-317500" lvl="7" marL="3657600" rtl="0">
              <a:lnSpc>
                <a:spcPct val="115000"/>
              </a:lnSpc>
              <a:spcBef>
                <a:spcPts val="0"/>
              </a:spcBef>
              <a:spcAft>
                <a:spcPts val="0"/>
              </a:spcAft>
              <a:buClr>
                <a:srgbClr val="595959"/>
              </a:buClr>
              <a:buSzPts val="1400"/>
              <a:buChar char="○"/>
              <a:defRPr>
                <a:solidFill>
                  <a:srgbClr val="434343"/>
                </a:solidFill>
              </a:defRPr>
            </a:lvl8pPr>
            <a:lvl9pPr indent="-317500" lvl="8" marL="4114800" rtl="0">
              <a:lnSpc>
                <a:spcPct val="115000"/>
              </a:lnSpc>
              <a:spcBef>
                <a:spcPts val="0"/>
              </a:spcBef>
              <a:spcAft>
                <a:spcPts val="0"/>
              </a:spcAft>
              <a:buClr>
                <a:srgbClr val="595959"/>
              </a:buClr>
              <a:buSzPts val="1400"/>
              <a:buChar char="■"/>
              <a:defRPr>
                <a:solidFill>
                  <a:srgbClr val="434343"/>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97" name="Shape 197"/>
        <p:cNvGrpSpPr/>
        <p:nvPr/>
      </p:nvGrpSpPr>
      <p:grpSpPr>
        <a:xfrm>
          <a:off x="0" y="0"/>
          <a:ext cx="0" cy="0"/>
          <a:chOff x="0" y="0"/>
          <a:chExt cx="0" cy="0"/>
        </a:xfrm>
      </p:grpSpPr>
      <p:grpSp>
        <p:nvGrpSpPr>
          <p:cNvPr id="198" name="Google Shape;198;p27"/>
          <p:cNvGrpSpPr/>
          <p:nvPr/>
        </p:nvGrpSpPr>
        <p:grpSpPr>
          <a:xfrm>
            <a:off x="0" y="0"/>
            <a:ext cx="9144003" cy="5143478"/>
            <a:chOff x="0" y="0"/>
            <a:chExt cx="9144003" cy="5143478"/>
          </a:xfrm>
        </p:grpSpPr>
        <p:pic>
          <p:nvPicPr>
            <p:cNvPr id="199" name="Google Shape;199;p27"/>
            <p:cNvPicPr preferRelativeResize="0"/>
            <p:nvPr/>
          </p:nvPicPr>
          <p:blipFill>
            <a:blip r:embed="rId2">
              <a:alphaModFix/>
            </a:blip>
            <a:stretch>
              <a:fillRect/>
            </a:stretch>
          </p:blipFill>
          <p:spPr>
            <a:xfrm>
              <a:off x="0" y="0"/>
              <a:ext cx="9144003" cy="5143478"/>
            </a:xfrm>
            <a:prstGeom prst="rect">
              <a:avLst/>
            </a:prstGeom>
            <a:noFill/>
            <a:ln>
              <a:noFill/>
            </a:ln>
          </p:spPr>
        </p:pic>
        <p:sp>
          <p:nvSpPr>
            <p:cNvPr id="200" name="Google Shape;200;p27"/>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1" name="Google Shape;201;p27"/>
          <p:cNvPicPr preferRelativeResize="0"/>
          <p:nvPr/>
        </p:nvPicPr>
        <p:blipFill rotWithShape="1">
          <a:blip r:embed="rId3">
            <a:alphaModFix/>
          </a:blip>
          <a:srcRect b="1228" l="0" r="0" t="1238"/>
          <a:stretch/>
        </p:blipFill>
        <p:spPr>
          <a:xfrm>
            <a:off x="158250" y="150350"/>
            <a:ext cx="8827502" cy="4842801"/>
          </a:xfrm>
          <a:prstGeom prst="rect">
            <a:avLst/>
          </a:prstGeom>
          <a:noFill/>
          <a:ln>
            <a:noFill/>
          </a:ln>
        </p:spPr>
      </p:pic>
      <p:sp>
        <p:nvSpPr>
          <p:cNvPr id="202" name="Google Shape;202;p27"/>
          <p:cNvSpPr txBox="1"/>
          <p:nvPr>
            <p:ph idx="1" type="subTitle"/>
          </p:nvPr>
        </p:nvSpPr>
        <p:spPr>
          <a:xfrm>
            <a:off x="1264225" y="1469025"/>
            <a:ext cx="3307800" cy="421800"/>
          </a:xfrm>
          <a:prstGeom prst="rect">
            <a:avLst/>
          </a:prstGeom>
          <a:solidFill>
            <a:schemeClr val="accent1"/>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sz="2000">
                <a:latin typeface="Poppins Medium"/>
                <a:ea typeface="Poppins Medium"/>
                <a:cs typeface="Poppins Medium"/>
                <a:sym typeface="Poppins Medium"/>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03" name="Google Shape;203;p27"/>
          <p:cNvSpPr txBox="1"/>
          <p:nvPr>
            <p:ph idx="2" type="subTitle"/>
          </p:nvPr>
        </p:nvSpPr>
        <p:spPr>
          <a:xfrm>
            <a:off x="4572015" y="3005600"/>
            <a:ext cx="3307500" cy="421800"/>
          </a:xfrm>
          <a:prstGeom prst="rect">
            <a:avLst/>
          </a:prstGeom>
          <a:solidFill>
            <a:schemeClr val="dk2"/>
          </a:solid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2500"/>
              <a:buFont typeface="Bebas Neue"/>
              <a:buNone/>
              <a:defRPr sz="2000">
                <a:latin typeface="Poppins Medium"/>
                <a:ea typeface="Poppins Medium"/>
                <a:cs typeface="Poppins Medium"/>
                <a:sym typeface="Poppins Medium"/>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04" name="Google Shape;204;p27"/>
          <p:cNvSpPr txBox="1"/>
          <p:nvPr>
            <p:ph idx="3" type="subTitle"/>
          </p:nvPr>
        </p:nvSpPr>
        <p:spPr>
          <a:xfrm>
            <a:off x="1264225" y="1886275"/>
            <a:ext cx="2483400" cy="118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5" name="Google Shape;205;p27"/>
          <p:cNvSpPr txBox="1"/>
          <p:nvPr>
            <p:ph idx="4" type="subTitle"/>
          </p:nvPr>
        </p:nvSpPr>
        <p:spPr>
          <a:xfrm>
            <a:off x="5395825" y="3427400"/>
            <a:ext cx="2483400" cy="118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 name="Google Shape;206;p27"/>
          <p:cNvSpPr txBox="1"/>
          <p:nvPr>
            <p:ph type="title"/>
          </p:nvPr>
        </p:nvSpPr>
        <p:spPr>
          <a:xfrm>
            <a:off x="720000" y="431273"/>
            <a:ext cx="77040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atin typeface="Poppins SemiBold"/>
                <a:ea typeface="Poppins SemiBold"/>
                <a:cs typeface="Poppins SemiBold"/>
                <a:sym typeface="Poppins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07" name="Shape 207"/>
        <p:cNvGrpSpPr/>
        <p:nvPr/>
      </p:nvGrpSpPr>
      <p:grpSpPr>
        <a:xfrm>
          <a:off x="0" y="0"/>
          <a:ext cx="0" cy="0"/>
          <a:chOff x="0" y="0"/>
          <a:chExt cx="0" cy="0"/>
        </a:xfrm>
      </p:grpSpPr>
      <p:grpSp>
        <p:nvGrpSpPr>
          <p:cNvPr id="208" name="Google Shape;208;p28"/>
          <p:cNvGrpSpPr/>
          <p:nvPr/>
        </p:nvGrpSpPr>
        <p:grpSpPr>
          <a:xfrm>
            <a:off x="0" y="0"/>
            <a:ext cx="9144003" cy="5143478"/>
            <a:chOff x="0" y="0"/>
            <a:chExt cx="9144003" cy="5143478"/>
          </a:xfrm>
        </p:grpSpPr>
        <p:pic>
          <p:nvPicPr>
            <p:cNvPr id="209" name="Google Shape;209;p28"/>
            <p:cNvPicPr preferRelativeResize="0"/>
            <p:nvPr/>
          </p:nvPicPr>
          <p:blipFill>
            <a:blip r:embed="rId2">
              <a:alphaModFix/>
            </a:blip>
            <a:stretch>
              <a:fillRect/>
            </a:stretch>
          </p:blipFill>
          <p:spPr>
            <a:xfrm>
              <a:off x="0" y="0"/>
              <a:ext cx="9144003" cy="5143478"/>
            </a:xfrm>
            <a:prstGeom prst="rect">
              <a:avLst/>
            </a:prstGeom>
            <a:noFill/>
            <a:ln>
              <a:noFill/>
            </a:ln>
          </p:spPr>
        </p:pic>
        <p:sp>
          <p:nvSpPr>
            <p:cNvPr id="210" name="Google Shape;210;p28"/>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1" name="Google Shape;211;p28"/>
          <p:cNvPicPr preferRelativeResize="0"/>
          <p:nvPr/>
        </p:nvPicPr>
        <p:blipFill rotWithShape="1">
          <a:blip r:embed="rId3">
            <a:alphaModFix/>
          </a:blip>
          <a:srcRect b="1228" l="0" r="0" t="1238"/>
          <a:stretch/>
        </p:blipFill>
        <p:spPr>
          <a:xfrm>
            <a:off x="158250" y="150350"/>
            <a:ext cx="8827502" cy="4842801"/>
          </a:xfrm>
          <a:prstGeom prst="rect">
            <a:avLst/>
          </a:prstGeom>
          <a:noFill/>
          <a:ln>
            <a:noFill/>
          </a:ln>
        </p:spPr>
      </p:pic>
      <p:sp>
        <p:nvSpPr>
          <p:cNvPr id="212" name="Google Shape;212;p28"/>
          <p:cNvSpPr txBox="1"/>
          <p:nvPr>
            <p:ph idx="1" type="subTitle"/>
          </p:nvPr>
        </p:nvSpPr>
        <p:spPr>
          <a:xfrm>
            <a:off x="932050" y="1469025"/>
            <a:ext cx="3639900" cy="421800"/>
          </a:xfrm>
          <a:prstGeom prst="rect">
            <a:avLst/>
          </a:prstGeom>
          <a:solidFill>
            <a:schemeClr val="accent1"/>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000">
                <a:latin typeface="Poppins Medium"/>
                <a:ea typeface="Poppins Medium"/>
                <a:cs typeface="Poppins Medium"/>
                <a:sym typeface="Poppins Medium"/>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13" name="Google Shape;213;p28"/>
          <p:cNvSpPr txBox="1"/>
          <p:nvPr>
            <p:ph idx="2" type="subTitle"/>
          </p:nvPr>
        </p:nvSpPr>
        <p:spPr>
          <a:xfrm>
            <a:off x="4572044" y="1469025"/>
            <a:ext cx="3639600" cy="421800"/>
          </a:xfrm>
          <a:prstGeom prst="rect">
            <a:avLst/>
          </a:prstGeom>
          <a:solidFill>
            <a:schemeClr val="dk2"/>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000">
                <a:latin typeface="Poppins Medium"/>
                <a:ea typeface="Poppins Medium"/>
                <a:cs typeface="Poppins Medium"/>
                <a:sym typeface="Poppins Medium"/>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14" name="Google Shape;214;p28"/>
          <p:cNvSpPr txBox="1"/>
          <p:nvPr>
            <p:ph idx="3" type="subTitle"/>
          </p:nvPr>
        </p:nvSpPr>
        <p:spPr>
          <a:xfrm>
            <a:off x="932050" y="1886275"/>
            <a:ext cx="3639900" cy="27222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Char char="●"/>
              <a:defRPr/>
            </a:lvl1pPr>
            <a:lvl2pPr lvl="1" rtl="0" algn="ctr">
              <a:lnSpc>
                <a:spcPct val="100000"/>
              </a:lnSpc>
              <a:spcBef>
                <a:spcPts val="100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15" name="Google Shape;215;p28"/>
          <p:cNvSpPr txBox="1"/>
          <p:nvPr>
            <p:ph idx="4" type="subTitle"/>
          </p:nvPr>
        </p:nvSpPr>
        <p:spPr>
          <a:xfrm>
            <a:off x="4571725" y="1890825"/>
            <a:ext cx="3639600" cy="27222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16" name="Google Shape;216;p28"/>
          <p:cNvSpPr txBox="1"/>
          <p:nvPr>
            <p:ph type="title"/>
          </p:nvPr>
        </p:nvSpPr>
        <p:spPr>
          <a:xfrm>
            <a:off x="720000" y="431273"/>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atin typeface="Poppins SemiBold"/>
                <a:ea typeface="Poppins SemiBold"/>
                <a:cs typeface="Poppins SemiBold"/>
                <a:sym typeface="Poppins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17" name="Shape 217"/>
        <p:cNvGrpSpPr/>
        <p:nvPr/>
      </p:nvGrpSpPr>
      <p:grpSpPr>
        <a:xfrm>
          <a:off x="0" y="0"/>
          <a:ext cx="0" cy="0"/>
          <a:chOff x="0" y="0"/>
          <a:chExt cx="0" cy="0"/>
        </a:xfrm>
      </p:grpSpPr>
      <p:grpSp>
        <p:nvGrpSpPr>
          <p:cNvPr id="218" name="Google Shape;218;p29"/>
          <p:cNvGrpSpPr/>
          <p:nvPr/>
        </p:nvGrpSpPr>
        <p:grpSpPr>
          <a:xfrm>
            <a:off x="0" y="0"/>
            <a:ext cx="9144003" cy="5143478"/>
            <a:chOff x="0" y="0"/>
            <a:chExt cx="9144003" cy="5143478"/>
          </a:xfrm>
        </p:grpSpPr>
        <p:pic>
          <p:nvPicPr>
            <p:cNvPr id="219" name="Google Shape;219;p29"/>
            <p:cNvPicPr preferRelativeResize="0"/>
            <p:nvPr/>
          </p:nvPicPr>
          <p:blipFill>
            <a:blip r:embed="rId2">
              <a:alphaModFix/>
            </a:blip>
            <a:stretch>
              <a:fillRect/>
            </a:stretch>
          </p:blipFill>
          <p:spPr>
            <a:xfrm>
              <a:off x="0" y="0"/>
              <a:ext cx="9144003" cy="5143478"/>
            </a:xfrm>
            <a:prstGeom prst="rect">
              <a:avLst/>
            </a:prstGeom>
            <a:noFill/>
            <a:ln>
              <a:noFill/>
            </a:ln>
          </p:spPr>
        </p:pic>
        <p:sp>
          <p:nvSpPr>
            <p:cNvPr id="220" name="Google Shape;220;p29"/>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1" name="Google Shape;221;p29"/>
          <p:cNvPicPr preferRelativeResize="0"/>
          <p:nvPr/>
        </p:nvPicPr>
        <p:blipFill rotWithShape="1">
          <a:blip r:embed="rId3">
            <a:alphaModFix/>
          </a:blip>
          <a:srcRect b="1229" l="0" r="0" t="1229"/>
          <a:stretch/>
        </p:blipFill>
        <p:spPr>
          <a:xfrm>
            <a:off x="166175" y="150350"/>
            <a:ext cx="8811648" cy="4834901"/>
          </a:xfrm>
          <a:prstGeom prst="rect">
            <a:avLst/>
          </a:prstGeom>
          <a:noFill/>
          <a:ln>
            <a:noFill/>
          </a:ln>
        </p:spPr>
      </p:pic>
      <p:sp>
        <p:nvSpPr>
          <p:cNvPr id="222" name="Google Shape;222;p29"/>
          <p:cNvSpPr txBox="1"/>
          <p:nvPr>
            <p:ph type="title"/>
          </p:nvPr>
        </p:nvSpPr>
        <p:spPr>
          <a:xfrm>
            <a:off x="720000" y="2534025"/>
            <a:ext cx="2569500" cy="417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3" name="Google Shape;223;p29"/>
          <p:cNvSpPr txBox="1"/>
          <p:nvPr>
            <p:ph idx="1" type="subTitle"/>
          </p:nvPr>
        </p:nvSpPr>
        <p:spPr>
          <a:xfrm>
            <a:off x="892225" y="2951025"/>
            <a:ext cx="2225100" cy="101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4" name="Google Shape;224;p29"/>
          <p:cNvSpPr txBox="1"/>
          <p:nvPr>
            <p:ph idx="2" type="title"/>
          </p:nvPr>
        </p:nvSpPr>
        <p:spPr>
          <a:xfrm>
            <a:off x="3287250" y="2534025"/>
            <a:ext cx="2569500" cy="4170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5" name="Google Shape;225;p29"/>
          <p:cNvSpPr txBox="1"/>
          <p:nvPr>
            <p:ph idx="3" type="subTitle"/>
          </p:nvPr>
        </p:nvSpPr>
        <p:spPr>
          <a:xfrm>
            <a:off x="3459400" y="2951025"/>
            <a:ext cx="2225100" cy="101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29"/>
          <p:cNvSpPr txBox="1"/>
          <p:nvPr>
            <p:ph idx="4" type="title"/>
          </p:nvPr>
        </p:nvSpPr>
        <p:spPr>
          <a:xfrm>
            <a:off x="5854500" y="2534025"/>
            <a:ext cx="2569500" cy="4170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7" name="Google Shape;227;p29"/>
          <p:cNvSpPr txBox="1"/>
          <p:nvPr>
            <p:ph idx="5" type="subTitle"/>
          </p:nvPr>
        </p:nvSpPr>
        <p:spPr>
          <a:xfrm>
            <a:off x="5854500" y="2951025"/>
            <a:ext cx="2569500" cy="101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29"/>
          <p:cNvSpPr txBox="1"/>
          <p:nvPr>
            <p:ph idx="6" type="title"/>
          </p:nvPr>
        </p:nvSpPr>
        <p:spPr>
          <a:xfrm>
            <a:off x="720000" y="431273"/>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atin typeface="Poppins SemiBold"/>
                <a:ea typeface="Poppins SemiBold"/>
                <a:cs typeface="Poppins SemiBold"/>
                <a:sym typeface="Poppins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229" name="Shape 229"/>
        <p:cNvGrpSpPr/>
        <p:nvPr/>
      </p:nvGrpSpPr>
      <p:grpSpPr>
        <a:xfrm>
          <a:off x="0" y="0"/>
          <a:ext cx="0" cy="0"/>
          <a:chOff x="0" y="0"/>
          <a:chExt cx="0" cy="0"/>
        </a:xfrm>
      </p:grpSpPr>
      <p:grpSp>
        <p:nvGrpSpPr>
          <p:cNvPr id="230" name="Google Shape;230;p30"/>
          <p:cNvGrpSpPr/>
          <p:nvPr/>
        </p:nvGrpSpPr>
        <p:grpSpPr>
          <a:xfrm>
            <a:off x="0" y="0"/>
            <a:ext cx="9144003" cy="5143478"/>
            <a:chOff x="0" y="0"/>
            <a:chExt cx="9144003" cy="5143478"/>
          </a:xfrm>
        </p:grpSpPr>
        <p:pic>
          <p:nvPicPr>
            <p:cNvPr id="231" name="Google Shape;231;p30"/>
            <p:cNvPicPr preferRelativeResize="0"/>
            <p:nvPr/>
          </p:nvPicPr>
          <p:blipFill>
            <a:blip r:embed="rId2">
              <a:alphaModFix/>
            </a:blip>
            <a:stretch>
              <a:fillRect/>
            </a:stretch>
          </p:blipFill>
          <p:spPr>
            <a:xfrm>
              <a:off x="0" y="0"/>
              <a:ext cx="9144003" cy="5143478"/>
            </a:xfrm>
            <a:prstGeom prst="rect">
              <a:avLst/>
            </a:prstGeom>
            <a:noFill/>
            <a:ln>
              <a:noFill/>
            </a:ln>
          </p:spPr>
        </p:pic>
        <p:sp>
          <p:nvSpPr>
            <p:cNvPr id="232" name="Google Shape;232;p30"/>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3" name="Google Shape;233;p30"/>
          <p:cNvPicPr preferRelativeResize="0"/>
          <p:nvPr/>
        </p:nvPicPr>
        <p:blipFill rotWithShape="1">
          <a:blip r:embed="rId3">
            <a:alphaModFix/>
          </a:blip>
          <a:srcRect b="1323" l="0" r="0" t="1323"/>
          <a:stretch/>
        </p:blipFill>
        <p:spPr>
          <a:xfrm flipH="1">
            <a:off x="165375" y="156000"/>
            <a:ext cx="8822702" cy="4831499"/>
          </a:xfrm>
          <a:prstGeom prst="rect">
            <a:avLst/>
          </a:prstGeom>
          <a:noFill/>
          <a:ln>
            <a:noFill/>
          </a:ln>
        </p:spPr>
      </p:pic>
      <p:sp>
        <p:nvSpPr>
          <p:cNvPr id="234" name="Google Shape;234;p30"/>
          <p:cNvSpPr txBox="1"/>
          <p:nvPr>
            <p:ph type="title"/>
          </p:nvPr>
        </p:nvSpPr>
        <p:spPr>
          <a:xfrm>
            <a:off x="3013375" y="1300100"/>
            <a:ext cx="3117300" cy="417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5" name="Google Shape;235;p30"/>
          <p:cNvSpPr txBox="1"/>
          <p:nvPr>
            <p:ph idx="1" type="subTitle"/>
          </p:nvPr>
        </p:nvSpPr>
        <p:spPr>
          <a:xfrm>
            <a:off x="3013375" y="1717100"/>
            <a:ext cx="3117300" cy="68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6" name="Google Shape;236;p30"/>
          <p:cNvSpPr txBox="1"/>
          <p:nvPr>
            <p:ph idx="2" type="title"/>
          </p:nvPr>
        </p:nvSpPr>
        <p:spPr>
          <a:xfrm>
            <a:off x="3013375" y="2402900"/>
            <a:ext cx="3117300" cy="4170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7" name="Google Shape;237;p30"/>
          <p:cNvSpPr txBox="1"/>
          <p:nvPr>
            <p:ph idx="3" type="subTitle"/>
          </p:nvPr>
        </p:nvSpPr>
        <p:spPr>
          <a:xfrm>
            <a:off x="3013375" y="2819900"/>
            <a:ext cx="3117300" cy="68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30"/>
          <p:cNvSpPr txBox="1"/>
          <p:nvPr>
            <p:ph idx="4" type="title"/>
          </p:nvPr>
        </p:nvSpPr>
        <p:spPr>
          <a:xfrm>
            <a:off x="3013375" y="3505700"/>
            <a:ext cx="3117300" cy="4170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9" name="Google Shape;239;p30"/>
          <p:cNvSpPr txBox="1"/>
          <p:nvPr>
            <p:ph idx="5" type="subTitle"/>
          </p:nvPr>
        </p:nvSpPr>
        <p:spPr>
          <a:xfrm>
            <a:off x="3013375" y="3922700"/>
            <a:ext cx="3117300" cy="685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0" name="Google Shape;240;p30"/>
          <p:cNvSpPr txBox="1"/>
          <p:nvPr>
            <p:ph idx="6" type="title"/>
          </p:nvPr>
        </p:nvSpPr>
        <p:spPr>
          <a:xfrm>
            <a:off x="720000" y="431273"/>
            <a:ext cx="77040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atin typeface="Poppins SemiBold"/>
                <a:ea typeface="Poppins SemiBold"/>
                <a:cs typeface="Poppins SemiBold"/>
                <a:sym typeface="Poppins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grpSp>
        <p:nvGrpSpPr>
          <p:cNvPr id="24" name="Google Shape;24;p4"/>
          <p:cNvGrpSpPr/>
          <p:nvPr/>
        </p:nvGrpSpPr>
        <p:grpSpPr>
          <a:xfrm>
            <a:off x="0" y="0"/>
            <a:ext cx="9144003" cy="5143478"/>
            <a:chOff x="0" y="0"/>
            <a:chExt cx="9144003" cy="5143478"/>
          </a:xfrm>
        </p:grpSpPr>
        <p:pic>
          <p:nvPicPr>
            <p:cNvPr id="25" name="Google Shape;25;p4"/>
            <p:cNvPicPr preferRelativeResize="0"/>
            <p:nvPr/>
          </p:nvPicPr>
          <p:blipFill>
            <a:blip r:embed="rId2">
              <a:alphaModFix/>
            </a:blip>
            <a:stretch>
              <a:fillRect/>
            </a:stretch>
          </p:blipFill>
          <p:spPr>
            <a:xfrm>
              <a:off x="0" y="0"/>
              <a:ext cx="9144003" cy="5143478"/>
            </a:xfrm>
            <a:prstGeom prst="rect">
              <a:avLst/>
            </a:prstGeom>
            <a:noFill/>
            <a:ln>
              <a:noFill/>
            </a:ln>
          </p:spPr>
        </p:pic>
        <p:sp>
          <p:nvSpPr>
            <p:cNvPr id="26" name="Google Shape;26;p4"/>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 name="Google Shape;27;p4"/>
          <p:cNvPicPr preferRelativeResize="0"/>
          <p:nvPr/>
        </p:nvPicPr>
        <p:blipFill rotWithShape="1">
          <a:blip r:embed="rId3">
            <a:alphaModFix/>
          </a:blip>
          <a:srcRect b="1305" l="0" r="0" t="1305"/>
          <a:stretch/>
        </p:blipFill>
        <p:spPr>
          <a:xfrm>
            <a:off x="166175" y="158250"/>
            <a:ext cx="8811648" cy="4827001"/>
          </a:xfrm>
          <a:prstGeom prst="rect">
            <a:avLst/>
          </a:prstGeom>
          <a:noFill/>
          <a:ln>
            <a:noFill/>
          </a:ln>
        </p:spPr>
      </p:pic>
      <p:sp>
        <p:nvSpPr>
          <p:cNvPr id="28" name="Google Shape;28;p4"/>
          <p:cNvSpPr txBox="1"/>
          <p:nvPr>
            <p:ph type="title"/>
          </p:nvPr>
        </p:nvSpPr>
        <p:spPr>
          <a:xfrm>
            <a:off x="720000" y="431273"/>
            <a:ext cx="77040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atin typeface="Poppins SemiBold"/>
                <a:ea typeface="Poppins SemiBold"/>
                <a:cs typeface="Poppins SemiBold"/>
                <a:sym typeface="Poppins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 name="Google Shape;29;p4"/>
          <p:cNvSpPr txBox="1"/>
          <p:nvPr>
            <p:ph idx="1" type="body"/>
          </p:nvPr>
        </p:nvSpPr>
        <p:spPr>
          <a:xfrm>
            <a:off x="720000" y="1039100"/>
            <a:ext cx="7704000" cy="3569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50">
                <a:solidFill>
                  <a:srgbClr val="434343"/>
                </a:solidFill>
              </a:defRPr>
            </a:lvl1pPr>
            <a:lvl2pPr indent="-304800" lvl="1" marL="9144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spTree>
      <p:nvGrpSpPr>
        <p:cNvPr id="241" name="Shape 241"/>
        <p:cNvGrpSpPr/>
        <p:nvPr/>
      </p:nvGrpSpPr>
      <p:grpSpPr>
        <a:xfrm>
          <a:off x="0" y="0"/>
          <a:ext cx="0" cy="0"/>
          <a:chOff x="0" y="0"/>
          <a:chExt cx="0" cy="0"/>
        </a:xfrm>
      </p:grpSpPr>
      <p:grpSp>
        <p:nvGrpSpPr>
          <p:cNvPr id="242" name="Google Shape;242;p31"/>
          <p:cNvGrpSpPr/>
          <p:nvPr/>
        </p:nvGrpSpPr>
        <p:grpSpPr>
          <a:xfrm>
            <a:off x="0" y="0"/>
            <a:ext cx="9144003" cy="5143478"/>
            <a:chOff x="0" y="0"/>
            <a:chExt cx="9144003" cy="5143478"/>
          </a:xfrm>
        </p:grpSpPr>
        <p:pic>
          <p:nvPicPr>
            <p:cNvPr id="243" name="Google Shape;243;p31"/>
            <p:cNvPicPr preferRelativeResize="0"/>
            <p:nvPr/>
          </p:nvPicPr>
          <p:blipFill>
            <a:blip r:embed="rId2">
              <a:alphaModFix/>
            </a:blip>
            <a:stretch>
              <a:fillRect/>
            </a:stretch>
          </p:blipFill>
          <p:spPr>
            <a:xfrm>
              <a:off x="0" y="0"/>
              <a:ext cx="9144003" cy="5143478"/>
            </a:xfrm>
            <a:prstGeom prst="rect">
              <a:avLst/>
            </a:prstGeom>
            <a:noFill/>
            <a:ln>
              <a:noFill/>
            </a:ln>
          </p:spPr>
        </p:pic>
        <p:sp>
          <p:nvSpPr>
            <p:cNvPr id="244" name="Google Shape;244;p31"/>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5" name="Google Shape;245;p31"/>
          <p:cNvPicPr preferRelativeResize="0"/>
          <p:nvPr/>
        </p:nvPicPr>
        <p:blipFill rotWithShape="1">
          <a:blip r:embed="rId3">
            <a:alphaModFix/>
          </a:blip>
          <a:srcRect b="3034" l="1765" r="1746" t="3034"/>
          <a:stretch/>
        </p:blipFill>
        <p:spPr>
          <a:xfrm>
            <a:off x="165375" y="156000"/>
            <a:ext cx="8822702" cy="4831499"/>
          </a:xfrm>
          <a:prstGeom prst="rect">
            <a:avLst/>
          </a:prstGeom>
          <a:noFill/>
          <a:ln>
            <a:noFill/>
          </a:ln>
        </p:spPr>
      </p:pic>
      <p:pic>
        <p:nvPicPr>
          <p:cNvPr id="246" name="Google Shape;246;p31"/>
          <p:cNvPicPr preferRelativeResize="0"/>
          <p:nvPr/>
        </p:nvPicPr>
        <p:blipFill rotWithShape="1">
          <a:blip r:embed="rId4">
            <a:alphaModFix/>
          </a:blip>
          <a:srcRect b="43233" l="36099" r="36094" t="25402"/>
          <a:stretch/>
        </p:blipFill>
        <p:spPr>
          <a:xfrm>
            <a:off x="560675" y="3178300"/>
            <a:ext cx="2851348" cy="1809199"/>
          </a:xfrm>
          <a:prstGeom prst="rect">
            <a:avLst/>
          </a:prstGeom>
          <a:noFill/>
          <a:ln>
            <a:noFill/>
          </a:ln>
        </p:spPr>
      </p:pic>
      <p:pic>
        <p:nvPicPr>
          <p:cNvPr id="247" name="Google Shape;247;p31"/>
          <p:cNvPicPr preferRelativeResize="0"/>
          <p:nvPr/>
        </p:nvPicPr>
        <p:blipFill rotWithShape="1">
          <a:blip r:embed="rId4">
            <a:alphaModFix/>
          </a:blip>
          <a:srcRect b="43233" l="36099" r="36094" t="25402"/>
          <a:stretch/>
        </p:blipFill>
        <p:spPr>
          <a:xfrm>
            <a:off x="3151050" y="3178300"/>
            <a:ext cx="2851348" cy="1809199"/>
          </a:xfrm>
          <a:prstGeom prst="rect">
            <a:avLst/>
          </a:prstGeom>
          <a:noFill/>
          <a:ln>
            <a:noFill/>
          </a:ln>
        </p:spPr>
      </p:pic>
      <p:pic>
        <p:nvPicPr>
          <p:cNvPr id="248" name="Google Shape;248;p31"/>
          <p:cNvPicPr preferRelativeResize="0"/>
          <p:nvPr/>
        </p:nvPicPr>
        <p:blipFill rotWithShape="1">
          <a:blip r:embed="rId4">
            <a:alphaModFix/>
          </a:blip>
          <a:srcRect b="43233" l="36099" r="36094" t="25402"/>
          <a:stretch/>
        </p:blipFill>
        <p:spPr>
          <a:xfrm>
            <a:off x="5713575" y="3178300"/>
            <a:ext cx="2851348" cy="1809199"/>
          </a:xfrm>
          <a:prstGeom prst="rect">
            <a:avLst/>
          </a:prstGeom>
          <a:noFill/>
          <a:ln>
            <a:noFill/>
          </a:ln>
        </p:spPr>
      </p:pic>
      <p:sp>
        <p:nvSpPr>
          <p:cNvPr id="249" name="Google Shape;249;p31"/>
          <p:cNvSpPr txBox="1"/>
          <p:nvPr>
            <p:ph type="title"/>
          </p:nvPr>
        </p:nvSpPr>
        <p:spPr>
          <a:xfrm>
            <a:off x="720000" y="1331250"/>
            <a:ext cx="2569500" cy="417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0" name="Google Shape;250;p31"/>
          <p:cNvSpPr txBox="1"/>
          <p:nvPr>
            <p:ph idx="1" type="subTitle"/>
          </p:nvPr>
        </p:nvSpPr>
        <p:spPr>
          <a:xfrm>
            <a:off x="900875" y="1748250"/>
            <a:ext cx="2207700" cy="82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1" name="Google Shape;251;p31"/>
          <p:cNvSpPr txBox="1"/>
          <p:nvPr>
            <p:ph idx="2" type="title"/>
          </p:nvPr>
        </p:nvSpPr>
        <p:spPr>
          <a:xfrm>
            <a:off x="3287250" y="1331250"/>
            <a:ext cx="2569500" cy="4170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2" name="Google Shape;252;p31"/>
          <p:cNvSpPr txBox="1"/>
          <p:nvPr>
            <p:ph idx="3" type="subTitle"/>
          </p:nvPr>
        </p:nvSpPr>
        <p:spPr>
          <a:xfrm>
            <a:off x="3468150" y="1748250"/>
            <a:ext cx="2207700" cy="82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3" name="Google Shape;253;p31"/>
          <p:cNvSpPr txBox="1"/>
          <p:nvPr>
            <p:ph idx="4" type="title"/>
          </p:nvPr>
        </p:nvSpPr>
        <p:spPr>
          <a:xfrm>
            <a:off x="5854500" y="1331250"/>
            <a:ext cx="2569500" cy="4170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4" name="Google Shape;254;p31"/>
          <p:cNvSpPr txBox="1"/>
          <p:nvPr>
            <p:ph idx="5" type="subTitle"/>
          </p:nvPr>
        </p:nvSpPr>
        <p:spPr>
          <a:xfrm>
            <a:off x="6035400" y="1748250"/>
            <a:ext cx="2207700" cy="82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5" name="Google Shape;255;p31"/>
          <p:cNvSpPr txBox="1"/>
          <p:nvPr>
            <p:ph idx="6" type="title"/>
          </p:nvPr>
        </p:nvSpPr>
        <p:spPr>
          <a:xfrm>
            <a:off x="720000" y="431273"/>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atin typeface="Poppins SemiBold"/>
                <a:ea typeface="Poppins SemiBold"/>
                <a:cs typeface="Poppins SemiBold"/>
                <a:sym typeface="Poppins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56" name="Shape 256"/>
        <p:cNvGrpSpPr/>
        <p:nvPr/>
      </p:nvGrpSpPr>
      <p:grpSpPr>
        <a:xfrm>
          <a:off x="0" y="0"/>
          <a:ext cx="0" cy="0"/>
          <a:chOff x="0" y="0"/>
          <a:chExt cx="0" cy="0"/>
        </a:xfrm>
      </p:grpSpPr>
      <p:grpSp>
        <p:nvGrpSpPr>
          <p:cNvPr id="257" name="Google Shape;257;p32"/>
          <p:cNvGrpSpPr/>
          <p:nvPr/>
        </p:nvGrpSpPr>
        <p:grpSpPr>
          <a:xfrm>
            <a:off x="0" y="0"/>
            <a:ext cx="9144003" cy="5143478"/>
            <a:chOff x="0" y="0"/>
            <a:chExt cx="9144003" cy="5143478"/>
          </a:xfrm>
        </p:grpSpPr>
        <p:pic>
          <p:nvPicPr>
            <p:cNvPr id="258" name="Google Shape;258;p32"/>
            <p:cNvPicPr preferRelativeResize="0"/>
            <p:nvPr/>
          </p:nvPicPr>
          <p:blipFill>
            <a:blip r:embed="rId2">
              <a:alphaModFix/>
            </a:blip>
            <a:stretch>
              <a:fillRect/>
            </a:stretch>
          </p:blipFill>
          <p:spPr>
            <a:xfrm>
              <a:off x="0" y="0"/>
              <a:ext cx="9144003" cy="5143478"/>
            </a:xfrm>
            <a:prstGeom prst="rect">
              <a:avLst/>
            </a:prstGeom>
            <a:noFill/>
            <a:ln>
              <a:noFill/>
            </a:ln>
          </p:spPr>
        </p:pic>
        <p:sp>
          <p:nvSpPr>
            <p:cNvPr id="259" name="Google Shape;259;p32"/>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0" name="Google Shape;260;p32"/>
          <p:cNvPicPr preferRelativeResize="0"/>
          <p:nvPr/>
        </p:nvPicPr>
        <p:blipFill rotWithShape="1">
          <a:blip r:embed="rId3">
            <a:alphaModFix/>
          </a:blip>
          <a:srcRect b="1276" l="0" r="0" t="1266"/>
          <a:stretch/>
        </p:blipFill>
        <p:spPr>
          <a:xfrm flipH="1">
            <a:off x="165375" y="156000"/>
            <a:ext cx="8813251" cy="4831499"/>
          </a:xfrm>
          <a:prstGeom prst="rect">
            <a:avLst/>
          </a:prstGeom>
          <a:noFill/>
          <a:ln>
            <a:noFill/>
          </a:ln>
        </p:spPr>
      </p:pic>
      <p:sp>
        <p:nvSpPr>
          <p:cNvPr id="261" name="Google Shape;261;p32"/>
          <p:cNvSpPr txBox="1"/>
          <p:nvPr>
            <p:ph type="title"/>
          </p:nvPr>
        </p:nvSpPr>
        <p:spPr>
          <a:xfrm>
            <a:off x="1474825" y="1875225"/>
            <a:ext cx="3097200" cy="421800"/>
          </a:xfrm>
          <a:prstGeom prst="rect">
            <a:avLst/>
          </a:prstGeom>
          <a:solidFill>
            <a:schemeClr val="accent1"/>
          </a:solid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2" name="Google Shape;262;p32"/>
          <p:cNvSpPr txBox="1"/>
          <p:nvPr>
            <p:ph idx="1" type="subTitle"/>
          </p:nvPr>
        </p:nvSpPr>
        <p:spPr>
          <a:xfrm>
            <a:off x="1976850" y="2297150"/>
            <a:ext cx="209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3" name="Google Shape;263;p32"/>
          <p:cNvSpPr txBox="1"/>
          <p:nvPr>
            <p:ph idx="2" type="title"/>
          </p:nvPr>
        </p:nvSpPr>
        <p:spPr>
          <a:xfrm>
            <a:off x="4572025" y="1875225"/>
            <a:ext cx="3097200" cy="421800"/>
          </a:xfrm>
          <a:prstGeom prst="rect">
            <a:avLst/>
          </a:prstGeom>
          <a:solidFill>
            <a:schemeClr val="lt2"/>
          </a:solid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4" name="Google Shape;264;p32"/>
          <p:cNvSpPr txBox="1"/>
          <p:nvPr>
            <p:ph idx="3" type="subTitle"/>
          </p:nvPr>
        </p:nvSpPr>
        <p:spPr>
          <a:xfrm>
            <a:off x="5074075" y="2297150"/>
            <a:ext cx="209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5" name="Google Shape;265;p32"/>
          <p:cNvSpPr txBox="1"/>
          <p:nvPr>
            <p:ph idx="4" type="title"/>
          </p:nvPr>
        </p:nvSpPr>
        <p:spPr>
          <a:xfrm>
            <a:off x="1474825" y="3701900"/>
            <a:ext cx="3097200" cy="421800"/>
          </a:xfrm>
          <a:prstGeom prst="rect">
            <a:avLst/>
          </a:prstGeom>
          <a:solidFill>
            <a:schemeClr val="dk2"/>
          </a:solid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6" name="Google Shape;266;p32"/>
          <p:cNvSpPr txBox="1"/>
          <p:nvPr>
            <p:ph idx="5" type="subTitle"/>
          </p:nvPr>
        </p:nvSpPr>
        <p:spPr>
          <a:xfrm>
            <a:off x="1976850" y="4123700"/>
            <a:ext cx="209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7" name="Google Shape;267;p32"/>
          <p:cNvSpPr txBox="1"/>
          <p:nvPr>
            <p:ph idx="6" type="title"/>
          </p:nvPr>
        </p:nvSpPr>
        <p:spPr>
          <a:xfrm>
            <a:off x="4571950" y="3701900"/>
            <a:ext cx="3097200" cy="421800"/>
          </a:xfrm>
          <a:prstGeom prst="rect">
            <a:avLst/>
          </a:prstGeom>
          <a:solidFill>
            <a:schemeClr val="accent1"/>
          </a:solid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8" name="Google Shape;268;p32"/>
          <p:cNvSpPr txBox="1"/>
          <p:nvPr>
            <p:ph idx="7" type="subTitle"/>
          </p:nvPr>
        </p:nvSpPr>
        <p:spPr>
          <a:xfrm>
            <a:off x="5074075" y="4123700"/>
            <a:ext cx="2093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9" name="Google Shape;269;p32"/>
          <p:cNvSpPr txBox="1"/>
          <p:nvPr>
            <p:ph idx="8" type="title"/>
          </p:nvPr>
        </p:nvSpPr>
        <p:spPr>
          <a:xfrm>
            <a:off x="720000" y="431273"/>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atin typeface="Poppins SemiBold"/>
                <a:ea typeface="Poppins SemiBold"/>
                <a:cs typeface="Poppins SemiBold"/>
                <a:sym typeface="Poppins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270" name="Shape 270"/>
        <p:cNvGrpSpPr/>
        <p:nvPr/>
      </p:nvGrpSpPr>
      <p:grpSpPr>
        <a:xfrm>
          <a:off x="0" y="0"/>
          <a:ext cx="0" cy="0"/>
          <a:chOff x="0" y="0"/>
          <a:chExt cx="0" cy="0"/>
        </a:xfrm>
      </p:grpSpPr>
      <p:grpSp>
        <p:nvGrpSpPr>
          <p:cNvPr id="271" name="Google Shape;271;p33"/>
          <p:cNvGrpSpPr/>
          <p:nvPr/>
        </p:nvGrpSpPr>
        <p:grpSpPr>
          <a:xfrm>
            <a:off x="0" y="0"/>
            <a:ext cx="9144003" cy="5143478"/>
            <a:chOff x="0" y="0"/>
            <a:chExt cx="9144003" cy="5143478"/>
          </a:xfrm>
        </p:grpSpPr>
        <p:pic>
          <p:nvPicPr>
            <p:cNvPr id="272" name="Google Shape;272;p33"/>
            <p:cNvPicPr preferRelativeResize="0"/>
            <p:nvPr/>
          </p:nvPicPr>
          <p:blipFill>
            <a:blip r:embed="rId2">
              <a:alphaModFix/>
            </a:blip>
            <a:stretch>
              <a:fillRect/>
            </a:stretch>
          </p:blipFill>
          <p:spPr>
            <a:xfrm>
              <a:off x="0" y="0"/>
              <a:ext cx="9144003" cy="5143478"/>
            </a:xfrm>
            <a:prstGeom prst="rect">
              <a:avLst/>
            </a:prstGeom>
            <a:noFill/>
            <a:ln>
              <a:noFill/>
            </a:ln>
          </p:spPr>
        </p:pic>
        <p:sp>
          <p:nvSpPr>
            <p:cNvPr id="273" name="Google Shape;273;p33"/>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4" name="Google Shape;274;p33"/>
          <p:cNvPicPr preferRelativeResize="0"/>
          <p:nvPr/>
        </p:nvPicPr>
        <p:blipFill rotWithShape="1">
          <a:blip r:embed="rId3">
            <a:alphaModFix/>
          </a:blip>
          <a:srcRect b="1276" l="0" r="0" t="1266"/>
          <a:stretch/>
        </p:blipFill>
        <p:spPr>
          <a:xfrm flipH="1">
            <a:off x="165375" y="156000"/>
            <a:ext cx="8813251" cy="4831499"/>
          </a:xfrm>
          <a:prstGeom prst="rect">
            <a:avLst/>
          </a:prstGeom>
          <a:noFill/>
          <a:ln>
            <a:noFill/>
          </a:ln>
        </p:spPr>
      </p:pic>
      <p:sp>
        <p:nvSpPr>
          <p:cNvPr id="275" name="Google Shape;275;p33"/>
          <p:cNvSpPr txBox="1"/>
          <p:nvPr>
            <p:ph type="title"/>
          </p:nvPr>
        </p:nvSpPr>
        <p:spPr>
          <a:xfrm>
            <a:off x="1474825" y="1402113"/>
            <a:ext cx="3097200" cy="421800"/>
          </a:xfrm>
          <a:prstGeom prst="rect">
            <a:avLst/>
          </a:prstGeom>
          <a:solidFill>
            <a:schemeClr val="accent1"/>
          </a:solid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6" name="Google Shape;276;p33"/>
          <p:cNvSpPr txBox="1"/>
          <p:nvPr>
            <p:ph idx="1" type="subTitle"/>
          </p:nvPr>
        </p:nvSpPr>
        <p:spPr>
          <a:xfrm>
            <a:off x="1855850" y="1824050"/>
            <a:ext cx="2335200" cy="86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7" name="Google Shape;277;p33"/>
          <p:cNvSpPr txBox="1"/>
          <p:nvPr>
            <p:ph idx="2" type="title"/>
          </p:nvPr>
        </p:nvSpPr>
        <p:spPr>
          <a:xfrm>
            <a:off x="4572000" y="1402113"/>
            <a:ext cx="3097200" cy="421800"/>
          </a:xfrm>
          <a:prstGeom prst="rect">
            <a:avLst/>
          </a:prstGeom>
          <a:solidFill>
            <a:schemeClr val="lt2"/>
          </a:solid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8" name="Google Shape;278;p33"/>
          <p:cNvSpPr txBox="1"/>
          <p:nvPr>
            <p:ph idx="3" type="subTitle"/>
          </p:nvPr>
        </p:nvSpPr>
        <p:spPr>
          <a:xfrm>
            <a:off x="4953000" y="1824050"/>
            <a:ext cx="2335200" cy="86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9" name="Google Shape;279;p33"/>
          <p:cNvSpPr txBox="1"/>
          <p:nvPr>
            <p:ph idx="4" type="title"/>
          </p:nvPr>
        </p:nvSpPr>
        <p:spPr>
          <a:xfrm>
            <a:off x="1474825" y="3132488"/>
            <a:ext cx="3097200" cy="421800"/>
          </a:xfrm>
          <a:prstGeom prst="rect">
            <a:avLst/>
          </a:prstGeom>
          <a:solidFill>
            <a:schemeClr val="dk2"/>
          </a:solid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0" name="Google Shape;280;p33"/>
          <p:cNvSpPr txBox="1"/>
          <p:nvPr>
            <p:ph idx="5" type="subTitle"/>
          </p:nvPr>
        </p:nvSpPr>
        <p:spPr>
          <a:xfrm>
            <a:off x="1855850" y="3569575"/>
            <a:ext cx="2335200" cy="85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33"/>
          <p:cNvSpPr txBox="1"/>
          <p:nvPr>
            <p:ph idx="6" type="title"/>
          </p:nvPr>
        </p:nvSpPr>
        <p:spPr>
          <a:xfrm>
            <a:off x="4572000" y="3132500"/>
            <a:ext cx="3097200" cy="421800"/>
          </a:xfrm>
          <a:prstGeom prst="rect">
            <a:avLst/>
          </a:prstGeom>
          <a:solidFill>
            <a:schemeClr val="accent1"/>
          </a:solidFill>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2" name="Google Shape;282;p33"/>
          <p:cNvSpPr txBox="1"/>
          <p:nvPr>
            <p:ph idx="7" type="subTitle"/>
          </p:nvPr>
        </p:nvSpPr>
        <p:spPr>
          <a:xfrm>
            <a:off x="4953000" y="3554300"/>
            <a:ext cx="2335200" cy="85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33"/>
          <p:cNvSpPr txBox="1"/>
          <p:nvPr>
            <p:ph idx="8" type="title"/>
          </p:nvPr>
        </p:nvSpPr>
        <p:spPr>
          <a:xfrm>
            <a:off x="720000" y="431273"/>
            <a:ext cx="77040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atin typeface="Poppins SemiBold"/>
                <a:ea typeface="Poppins SemiBold"/>
                <a:cs typeface="Poppins SemiBold"/>
                <a:sym typeface="Poppins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84" name="Shape 284"/>
        <p:cNvGrpSpPr/>
        <p:nvPr/>
      </p:nvGrpSpPr>
      <p:grpSpPr>
        <a:xfrm>
          <a:off x="0" y="0"/>
          <a:ext cx="0" cy="0"/>
          <a:chOff x="0" y="0"/>
          <a:chExt cx="0" cy="0"/>
        </a:xfrm>
      </p:grpSpPr>
      <p:grpSp>
        <p:nvGrpSpPr>
          <p:cNvPr id="285" name="Google Shape;285;p34"/>
          <p:cNvGrpSpPr/>
          <p:nvPr/>
        </p:nvGrpSpPr>
        <p:grpSpPr>
          <a:xfrm>
            <a:off x="0" y="0"/>
            <a:ext cx="9144003" cy="5143478"/>
            <a:chOff x="0" y="0"/>
            <a:chExt cx="9144003" cy="5143478"/>
          </a:xfrm>
        </p:grpSpPr>
        <p:pic>
          <p:nvPicPr>
            <p:cNvPr id="286" name="Google Shape;286;p34"/>
            <p:cNvPicPr preferRelativeResize="0"/>
            <p:nvPr/>
          </p:nvPicPr>
          <p:blipFill>
            <a:blip r:embed="rId2">
              <a:alphaModFix/>
            </a:blip>
            <a:stretch>
              <a:fillRect/>
            </a:stretch>
          </p:blipFill>
          <p:spPr>
            <a:xfrm>
              <a:off x="0" y="0"/>
              <a:ext cx="9144003" cy="5143478"/>
            </a:xfrm>
            <a:prstGeom prst="rect">
              <a:avLst/>
            </a:prstGeom>
            <a:noFill/>
            <a:ln>
              <a:noFill/>
            </a:ln>
          </p:spPr>
        </p:pic>
        <p:sp>
          <p:nvSpPr>
            <p:cNvPr id="287" name="Google Shape;287;p34"/>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8" name="Google Shape;288;p34"/>
          <p:cNvPicPr preferRelativeResize="0"/>
          <p:nvPr/>
        </p:nvPicPr>
        <p:blipFill rotWithShape="1">
          <a:blip r:embed="rId3">
            <a:alphaModFix/>
          </a:blip>
          <a:srcRect b="3034" l="1765" r="1746" t="3034"/>
          <a:stretch/>
        </p:blipFill>
        <p:spPr>
          <a:xfrm flipH="1">
            <a:off x="165375" y="156000"/>
            <a:ext cx="8822702" cy="4831499"/>
          </a:xfrm>
          <a:prstGeom prst="rect">
            <a:avLst/>
          </a:prstGeom>
          <a:noFill/>
          <a:ln>
            <a:noFill/>
          </a:ln>
        </p:spPr>
      </p:pic>
      <p:sp>
        <p:nvSpPr>
          <p:cNvPr id="289" name="Google Shape;289;p34"/>
          <p:cNvSpPr txBox="1"/>
          <p:nvPr>
            <p:ph type="title"/>
          </p:nvPr>
        </p:nvSpPr>
        <p:spPr>
          <a:xfrm>
            <a:off x="720000" y="1788750"/>
            <a:ext cx="2569500" cy="4218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0" name="Google Shape;290;p34"/>
          <p:cNvSpPr txBox="1"/>
          <p:nvPr>
            <p:ph idx="1" type="subTitle"/>
          </p:nvPr>
        </p:nvSpPr>
        <p:spPr>
          <a:xfrm>
            <a:off x="1018500" y="2210550"/>
            <a:ext cx="1972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 name="Google Shape;291;p34"/>
          <p:cNvSpPr txBox="1"/>
          <p:nvPr>
            <p:ph idx="2" type="title"/>
          </p:nvPr>
        </p:nvSpPr>
        <p:spPr>
          <a:xfrm>
            <a:off x="3287250" y="1788750"/>
            <a:ext cx="2569500" cy="421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2" name="Google Shape;292;p34"/>
          <p:cNvSpPr txBox="1"/>
          <p:nvPr>
            <p:ph idx="3" type="subTitle"/>
          </p:nvPr>
        </p:nvSpPr>
        <p:spPr>
          <a:xfrm>
            <a:off x="3585750" y="2210550"/>
            <a:ext cx="1972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34"/>
          <p:cNvSpPr txBox="1"/>
          <p:nvPr>
            <p:ph idx="4" type="title"/>
          </p:nvPr>
        </p:nvSpPr>
        <p:spPr>
          <a:xfrm>
            <a:off x="720000" y="3614000"/>
            <a:ext cx="2569500" cy="421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4" name="Google Shape;294;p34"/>
          <p:cNvSpPr txBox="1"/>
          <p:nvPr>
            <p:ph idx="5" type="subTitle"/>
          </p:nvPr>
        </p:nvSpPr>
        <p:spPr>
          <a:xfrm>
            <a:off x="1018500" y="4035800"/>
            <a:ext cx="1972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5" name="Google Shape;295;p34"/>
          <p:cNvSpPr txBox="1"/>
          <p:nvPr>
            <p:ph idx="6" type="title"/>
          </p:nvPr>
        </p:nvSpPr>
        <p:spPr>
          <a:xfrm>
            <a:off x="3287250" y="3614000"/>
            <a:ext cx="2569500" cy="421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6" name="Google Shape;296;p34"/>
          <p:cNvSpPr txBox="1"/>
          <p:nvPr>
            <p:ph idx="7" type="subTitle"/>
          </p:nvPr>
        </p:nvSpPr>
        <p:spPr>
          <a:xfrm>
            <a:off x="3585750" y="4035800"/>
            <a:ext cx="1972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7" name="Google Shape;297;p34"/>
          <p:cNvSpPr txBox="1"/>
          <p:nvPr>
            <p:ph idx="8" type="title"/>
          </p:nvPr>
        </p:nvSpPr>
        <p:spPr>
          <a:xfrm>
            <a:off x="5854500" y="1788750"/>
            <a:ext cx="2569500" cy="421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8" name="Google Shape;298;p34"/>
          <p:cNvSpPr txBox="1"/>
          <p:nvPr>
            <p:ph idx="9" type="subTitle"/>
          </p:nvPr>
        </p:nvSpPr>
        <p:spPr>
          <a:xfrm>
            <a:off x="6153000" y="2210550"/>
            <a:ext cx="1972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9" name="Google Shape;299;p34"/>
          <p:cNvSpPr txBox="1"/>
          <p:nvPr>
            <p:ph idx="13" type="title"/>
          </p:nvPr>
        </p:nvSpPr>
        <p:spPr>
          <a:xfrm>
            <a:off x="5854500" y="3614000"/>
            <a:ext cx="2569500" cy="4218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0" name="Google Shape;300;p34"/>
          <p:cNvSpPr txBox="1"/>
          <p:nvPr>
            <p:ph idx="14" type="subTitle"/>
          </p:nvPr>
        </p:nvSpPr>
        <p:spPr>
          <a:xfrm>
            <a:off x="6153000" y="4035800"/>
            <a:ext cx="1972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1" name="Google Shape;301;p34"/>
          <p:cNvSpPr txBox="1"/>
          <p:nvPr>
            <p:ph idx="15" type="title"/>
          </p:nvPr>
        </p:nvSpPr>
        <p:spPr>
          <a:xfrm>
            <a:off x="720000" y="431273"/>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atin typeface="Poppins SemiBold"/>
                <a:ea typeface="Poppins SemiBold"/>
                <a:cs typeface="Poppins SemiBold"/>
                <a:sym typeface="Poppins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302" name="Shape 302"/>
        <p:cNvGrpSpPr/>
        <p:nvPr/>
      </p:nvGrpSpPr>
      <p:grpSpPr>
        <a:xfrm>
          <a:off x="0" y="0"/>
          <a:ext cx="0" cy="0"/>
          <a:chOff x="0" y="0"/>
          <a:chExt cx="0" cy="0"/>
        </a:xfrm>
      </p:grpSpPr>
      <p:grpSp>
        <p:nvGrpSpPr>
          <p:cNvPr id="303" name="Google Shape;303;p35"/>
          <p:cNvGrpSpPr/>
          <p:nvPr/>
        </p:nvGrpSpPr>
        <p:grpSpPr>
          <a:xfrm>
            <a:off x="0" y="0"/>
            <a:ext cx="9144003" cy="5143478"/>
            <a:chOff x="0" y="0"/>
            <a:chExt cx="9144003" cy="5143478"/>
          </a:xfrm>
        </p:grpSpPr>
        <p:pic>
          <p:nvPicPr>
            <p:cNvPr id="304" name="Google Shape;304;p35"/>
            <p:cNvPicPr preferRelativeResize="0"/>
            <p:nvPr/>
          </p:nvPicPr>
          <p:blipFill>
            <a:blip r:embed="rId2">
              <a:alphaModFix/>
            </a:blip>
            <a:stretch>
              <a:fillRect/>
            </a:stretch>
          </p:blipFill>
          <p:spPr>
            <a:xfrm>
              <a:off x="0" y="0"/>
              <a:ext cx="9144003" cy="5143478"/>
            </a:xfrm>
            <a:prstGeom prst="rect">
              <a:avLst/>
            </a:prstGeom>
            <a:noFill/>
            <a:ln>
              <a:noFill/>
            </a:ln>
          </p:spPr>
        </p:pic>
        <p:sp>
          <p:nvSpPr>
            <p:cNvPr id="305" name="Google Shape;305;p35"/>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6" name="Google Shape;306;p35"/>
          <p:cNvPicPr preferRelativeResize="0"/>
          <p:nvPr/>
        </p:nvPicPr>
        <p:blipFill rotWithShape="1">
          <a:blip r:embed="rId3">
            <a:alphaModFix/>
          </a:blip>
          <a:srcRect b="3034" l="1765" r="1746" t="3034"/>
          <a:stretch/>
        </p:blipFill>
        <p:spPr>
          <a:xfrm>
            <a:off x="165375" y="156000"/>
            <a:ext cx="8822702" cy="4831499"/>
          </a:xfrm>
          <a:prstGeom prst="rect">
            <a:avLst/>
          </a:prstGeom>
          <a:noFill/>
          <a:ln>
            <a:noFill/>
          </a:ln>
        </p:spPr>
      </p:pic>
      <p:sp>
        <p:nvSpPr>
          <p:cNvPr id="307" name="Google Shape;307;p35"/>
          <p:cNvSpPr txBox="1"/>
          <p:nvPr>
            <p:ph hasCustomPrompt="1" type="title"/>
          </p:nvPr>
        </p:nvSpPr>
        <p:spPr>
          <a:xfrm>
            <a:off x="1005350" y="1542900"/>
            <a:ext cx="1989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3000">
                <a:latin typeface="Poppins SemiBold"/>
                <a:ea typeface="Poppins SemiBold"/>
                <a:cs typeface="Poppins SemiBold"/>
                <a:sym typeface="Poppins SemiBold"/>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08" name="Google Shape;308;p35"/>
          <p:cNvSpPr txBox="1"/>
          <p:nvPr>
            <p:ph idx="1" type="subTitle"/>
          </p:nvPr>
        </p:nvSpPr>
        <p:spPr>
          <a:xfrm>
            <a:off x="920000" y="3789412"/>
            <a:ext cx="2159700" cy="8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9" name="Google Shape;309;p35"/>
          <p:cNvSpPr txBox="1"/>
          <p:nvPr>
            <p:ph hasCustomPrompt="1" idx="2" type="title"/>
          </p:nvPr>
        </p:nvSpPr>
        <p:spPr>
          <a:xfrm>
            <a:off x="3577500" y="1537892"/>
            <a:ext cx="1989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3000">
                <a:latin typeface="Poppins SemiBold"/>
                <a:ea typeface="Poppins SemiBold"/>
                <a:cs typeface="Poppins SemiBold"/>
                <a:sym typeface="Poppins SemiBold"/>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10" name="Google Shape;310;p35"/>
          <p:cNvSpPr txBox="1"/>
          <p:nvPr>
            <p:ph idx="3" type="subTitle"/>
          </p:nvPr>
        </p:nvSpPr>
        <p:spPr>
          <a:xfrm>
            <a:off x="3492150" y="3780197"/>
            <a:ext cx="2159700" cy="8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1" name="Google Shape;311;p35"/>
          <p:cNvSpPr txBox="1"/>
          <p:nvPr>
            <p:ph hasCustomPrompt="1" idx="4" type="title"/>
          </p:nvPr>
        </p:nvSpPr>
        <p:spPr>
          <a:xfrm>
            <a:off x="6149650" y="1542896"/>
            <a:ext cx="19890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3000">
                <a:latin typeface="Poppins SemiBold"/>
                <a:ea typeface="Poppins SemiBold"/>
                <a:cs typeface="Poppins SemiBold"/>
                <a:sym typeface="Poppins SemiBold"/>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12" name="Google Shape;312;p35"/>
          <p:cNvSpPr txBox="1"/>
          <p:nvPr>
            <p:ph idx="5" type="subTitle"/>
          </p:nvPr>
        </p:nvSpPr>
        <p:spPr>
          <a:xfrm>
            <a:off x="6064300" y="3789396"/>
            <a:ext cx="2159700" cy="81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3" name="Google Shape;313;p35"/>
          <p:cNvSpPr txBox="1"/>
          <p:nvPr>
            <p:ph idx="6" type="subTitle"/>
          </p:nvPr>
        </p:nvSpPr>
        <p:spPr>
          <a:xfrm>
            <a:off x="715100" y="3358400"/>
            <a:ext cx="2569500" cy="417000"/>
          </a:xfrm>
          <a:prstGeom prst="rect">
            <a:avLst/>
          </a:prstGeom>
          <a:solidFill>
            <a:schemeClr val="accent1"/>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200"/>
              <a:buFont typeface="Poppins"/>
              <a:buNone/>
              <a:defRPr sz="2000">
                <a:latin typeface="Poppins Medium"/>
                <a:ea typeface="Poppins Medium"/>
                <a:cs typeface="Poppins Medium"/>
                <a:sym typeface="Poppins Medium"/>
              </a:defRPr>
            </a:lvl1pPr>
            <a:lvl2pPr lvl="1" rtl="0" algn="ctr">
              <a:lnSpc>
                <a:spcPct val="100000"/>
              </a:lnSpc>
              <a:spcBef>
                <a:spcPts val="0"/>
              </a:spcBef>
              <a:spcAft>
                <a:spcPts val="0"/>
              </a:spcAft>
              <a:buSzPts val="2200"/>
              <a:buFont typeface="Poppins"/>
              <a:buNone/>
              <a:defRPr sz="2200">
                <a:latin typeface="Poppins"/>
                <a:ea typeface="Poppins"/>
                <a:cs typeface="Poppins"/>
                <a:sym typeface="Poppins"/>
              </a:defRPr>
            </a:lvl2pPr>
            <a:lvl3pPr lvl="2" rtl="0" algn="ctr">
              <a:lnSpc>
                <a:spcPct val="100000"/>
              </a:lnSpc>
              <a:spcBef>
                <a:spcPts val="0"/>
              </a:spcBef>
              <a:spcAft>
                <a:spcPts val="0"/>
              </a:spcAft>
              <a:buSzPts val="2200"/>
              <a:buFont typeface="Poppins"/>
              <a:buNone/>
              <a:defRPr sz="2200">
                <a:latin typeface="Poppins"/>
                <a:ea typeface="Poppins"/>
                <a:cs typeface="Poppins"/>
                <a:sym typeface="Poppins"/>
              </a:defRPr>
            </a:lvl3pPr>
            <a:lvl4pPr lvl="3" rtl="0" algn="ctr">
              <a:lnSpc>
                <a:spcPct val="100000"/>
              </a:lnSpc>
              <a:spcBef>
                <a:spcPts val="0"/>
              </a:spcBef>
              <a:spcAft>
                <a:spcPts val="0"/>
              </a:spcAft>
              <a:buSzPts val="2200"/>
              <a:buFont typeface="Poppins"/>
              <a:buNone/>
              <a:defRPr sz="2200">
                <a:latin typeface="Poppins"/>
                <a:ea typeface="Poppins"/>
                <a:cs typeface="Poppins"/>
                <a:sym typeface="Poppins"/>
              </a:defRPr>
            </a:lvl4pPr>
            <a:lvl5pPr lvl="4" rtl="0" algn="ctr">
              <a:lnSpc>
                <a:spcPct val="100000"/>
              </a:lnSpc>
              <a:spcBef>
                <a:spcPts val="0"/>
              </a:spcBef>
              <a:spcAft>
                <a:spcPts val="0"/>
              </a:spcAft>
              <a:buSzPts val="2200"/>
              <a:buFont typeface="Poppins"/>
              <a:buNone/>
              <a:defRPr sz="2200">
                <a:latin typeface="Poppins"/>
                <a:ea typeface="Poppins"/>
                <a:cs typeface="Poppins"/>
                <a:sym typeface="Poppins"/>
              </a:defRPr>
            </a:lvl5pPr>
            <a:lvl6pPr lvl="5" rtl="0" algn="ctr">
              <a:lnSpc>
                <a:spcPct val="100000"/>
              </a:lnSpc>
              <a:spcBef>
                <a:spcPts val="0"/>
              </a:spcBef>
              <a:spcAft>
                <a:spcPts val="0"/>
              </a:spcAft>
              <a:buSzPts val="2200"/>
              <a:buFont typeface="Poppins"/>
              <a:buNone/>
              <a:defRPr sz="2200">
                <a:latin typeface="Poppins"/>
                <a:ea typeface="Poppins"/>
                <a:cs typeface="Poppins"/>
                <a:sym typeface="Poppins"/>
              </a:defRPr>
            </a:lvl6pPr>
            <a:lvl7pPr lvl="6" rtl="0" algn="ctr">
              <a:lnSpc>
                <a:spcPct val="100000"/>
              </a:lnSpc>
              <a:spcBef>
                <a:spcPts val="0"/>
              </a:spcBef>
              <a:spcAft>
                <a:spcPts val="0"/>
              </a:spcAft>
              <a:buSzPts val="2200"/>
              <a:buFont typeface="Poppins"/>
              <a:buNone/>
              <a:defRPr sz="2200">
                <a:latin typeface="Poppins"/>
                <a:ea typeface="Poppins"/>
                <a:cs typeface="Poppins"/>
                <a:sym typeface="Poppins"/>
              </a:defRPr>
            </a:lvl7pPr>
            <a:lvl8pPr lvl="7" rtl="0" algn="ctr">
              <a:lnSpc>
                <a:spcPct val="100000"/>
              </a:lnSpc>
              <a:spcBef>
                <a:spcPts val="0"/>
              </a:spcBef>
              <a:spcAft>
                <a:spcPts val="0"/>
              </a:spcAft>
              <a:buSzPts val="2200"/>
              <a:buFont typeface="Poppins"/>
              <a:buNone/>
              <a:defRPr sz="2200">
                <a:latin typeface="Poppins"/>
                <a:ea typeface="Poppins"/>
                <a:cs typeface="Poppins"/>
                <a:sym typeface="Poppins"/>
              </a:defRPr>
            </a:lvl8pPr>
            <a:lvl9pPr lvl="8" rtl="0" algn="ctr">
              <a:lnSpc>
                <a:spcPct val="100000"/>
              </a:lnSpc>
              <a:spcBef>
                <a:spcPts val="0"/>
              </a:spcBef>
              <a:spcAft>
                <a:spcPts val="0"/>
              </a:spcAft>
              <a:buSzPts val="2200"/>
              <a:buFont typeface="Poppins"/>
              <a:buNone/>
              <a:defRPr sz="2200">
                <a:latin typeface="Poppins"/>
                <a:ea typeface="Poppins"/>
                <a:cs typeface="Poppins"/>
                <a:sym typeface="Poppins"/>
              </a:defRPr>
            </a:lvl9pPr>
          </a:lstStyle>
          <a:p/>
        </p:txBody>
      </p:sp>
      <p:sp>
        <p:nvSpPr>
          <p:cNvPr id="314" name="Google Shape;314;p35"/>
          <p:cNvSpPr txBox="1"/>
          <p:nvPr>
            <p:ph idx="7" type="subTitle"/>
          </p:nvPr>
        </p:nvSpPr>
        <p:spPr>
          <a:xfrm>
            <a:off x="3287250" y="3358400"/>
            <a:ext cx="2569500" cy="417000"/>
          </a:xfrm>
          <a:prstGeom prst="rect">
            <a:avLst/>
          </a:prstGeom>
          <a:solidFill>
            <a:schemeClr val="lt2"/>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200"/>
              <a:buFont typeface="Poppins"/>
              <a:buNone/>
              <a:defRPr sz="2000">
                <a:latin typeface="Poppins Medium"/>
                <a:ea typeface="Poppins Medium"/>
                <a:cs typeface="Poppins Medium"/>
                <a:sym typeface="Poppins Medium"/>
              </a:defRPr>
            </a:lvl1pPr>
            <a:lvl2pPr lvl="1" rtl="0" algn="ctr">
              <a:lnSpc>
                <a:spcPct val="100000"/>
              </a:lnSpc>
              <a:spcBef>
                <a:spcPts val="0"/>
              </a:spcBef>
              <a:spcAft>
                <a:spcPts val="0"/>
              </a:spcAft>
              <a:buSzPts val="2200"/>
              <a:buFont typeface="Poppins"/>
              <a:buNone/>
              <a:defRPr sz="2200">
                <a:latin typeface="Poppins"/>
                <a:ea typeface="Poppins"/>
                <a:cs typeface="Poppins"/>
                <a:sym typeface="Poppins"/>
              </a:defRPr>
            </a:lvl2pPr>
            <a:lvl3pPr lvl="2" rtl="0" algn="ctr">
              <a:lnSpc>
                <a:spcPct val="100000"/>
              </a:lnSpc>
              <a:spcBef>
                <a:spcPts val="0"/>
              </a:spcBef>
              <a:spcAft>
                <a:spcPts val="0"/>
              </a:spcAft>
              <a:buSzPts val="2200"/>
              <a:buFont typeface="Poppins"/>
              <a:buNone/>
              <a:defRPr sz="2200">
                <a:latin typeface="Poppins"/>
                <a:ea typeface="Poppins"/>
                <a:cs typeface="Poppins"/>
                <a:sym typeface="Poppins"/>
              </a:defRPr>
            </a:lvl3pPr>
            <a:lvl4pPr lvl="3" rtl="0" algn="ctr">
              <a:lnSpc>
                <a:spcPct val="100000"/>
              </a:lnSpc>
              <a:spcBef>
                <a:spcPts val="0"/>
              </a:spcBef>
              <a:spcAft>
                <a:spcPts val="0"/>
              </a:spcAft>
              <a:buSzPts val="2200"/>
              <a:buFont typeface="Poppins"/>
              <a:buNone/>
              <a:defRPr sz="2200">
                <a:latin typeface="Poppins"/>
                <a:ea typeface="Poppins"/>
                <a:cs typeface="Poppins"/>
                <a:sym typeface="Poppins"/>
              </a:defRPr>
            </a:lvl4pPr>
            <a:lvl5pPr lvl="4" rtl="0" algn="ctr">
              <a:lnSpc>
                <a:spcPct val="100000"/>
              </a:lnSpc>
              <a:spcBef>
                <a:spcPts val="0"/>
              </a:spcBef>
              <a:spcAft>
                <a:spcPts val="0"/>
              </a:spcAft>
              <a:buSzPts val="2200"/>
              <a:buFont typeface="Poppins"/>
              <a:buNone/>
              <a:defRPr sz="2200">
                <a:latin typeface="Poppins"/>
                <a:ea typeface="Poppins"/>
                <a:cs typeface="Poppins"/>
                <a:sym typeface="Poppins"/>
              </a:defRPr>
            </a:lvl5pPr>
            <a:lvl6pPr lvl="5" rtl="0" algn="ctr">
              <a:lnSpc>
                <a:spcPct val="100000"/>
              </a:lnSpc>
              <a:spcBef>
                <a:spcPts val="0"/>
              </a:spcBef>
              <a:spcAft>
                <a:spcPts val="0"/>
              </a:spcAft>
              <a:buSzPts val="2200"/>
              <a:buFont typeface="Poppins"/>
              <a:buNone/>
              <a:defRPr sz="2200">
                <a:latin typeface="Poppins"/>
                <a:ea typeface="Poppins"/>
                <a:cs typeface="Poppins"/>
                <a:sym typeface="Poppins"/>
              </a:defRPr>
            </a:lvl6pPr>
            <a:lvl7pPr lvl="6" rtl="0" algn="ctr">
              <a:lnSpc>
                <a:spcPct val="100000"/>
              </a:lnSpc>
              <a:spcBef>
                <a:spcPts val="0"/>
              </a:spcBef>
              <a:spcAft>
                <a:spcPts val="0"/>
              </a:spcAft>
              <a:buSzPts val="2200"/>
              <a:buFont typeface="Poppins"/>
              <a:buNone/>
              <a:defRPr sz="2200">
                <a:latin typeface="Poppins"/>
                <a:ea typeface="Poppins"/>
                <a:cs typeface="Poppins"/>
                <a:sym typeface="Poppins"/>
              </a:defRPr>
            </a:lvl7pPr>
            <a:lvl8pPr lvl="7" rtl="0" algn="ctr">
              <a:lnSpc>
                <a:spcPct val="100000"/>
              </a:lnSpc>
              <a:spcBef>
                <a:spcPts val="0"/>
              </a:spcBef>
              <a:spcAft>
                <a:spcPts val="0"/>
              </a:spcAft>
              <a:buSzPts val="2200"/>
              <a:buFont typeface="Poppins"/>
              <a:buNone/>
              <a:defRPr sz="2200">
                <a:latin typeface="Poppins"/>
                <a:ea typeface="Poppins"/>
                <a:cs typeface="Poppins"/>
                <a:sym typeface="Poppins"/>
              </a:defRPr>
            </a:lvl8pPr>
            <a:lvl9pPr lvl="8" rtl="0" algn="ctr">
              <a:lnSpc>
                <a:spcPct val="100000"/>
              </a:lnSpc>
              <a:spcBef>
                <a:spcPts val="0"/>
              </a:spcBef>
              <a:spcAft>
                <a:spcPts val="0"/>
              </a:spcAft>
              <a:buSzPts val="2200"/>
              <a:buFont typeface="Poppins"/>
              <a:buNone/>
              <a:defRPr sz="2200">
                <a:latin typeface="Poppins"/>
                <a:ea typeface="Poppins"/>
                <a:cs typeface="Poppins"/>
                <a:sym typeface="Poppins"/>
              </a:defRPr>
            </a:lvl9pPr>
          </a:lstStyle>
          <a:p/>
        </p:txBody>
      </p:sp>
      <p:sp>
        <p:nvSpPr>
          <p:cNvPr id="315" name="Google Shape;315;p35"/>
          <p:cNvSpPr txBox="1"/>
          <p:nvPr>
            <p:ph idx="8" type="subTitle"/>
          </p:nvPr>
        </p:nvSpPr>
        <p:spPr>
          <a:xfrm>
            <a:off x="5859400" y="3358400"/>
            <a:ext cx="2569500" cy="417000"/>
          </a:xfrm>
          <a:prstGeom prst="rect">
            <a:avLst/>
          </a:prstGeom>
          <a:solidFill>
            <a:schemeClr val="dk2"/>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200"/>
              <a:buFont typeface="Poppins"/>
              <a:buNone/>
              <a:defRPr sz="2000">
                <a:latin typeface="Poppins Medium"/>
                <a:ea typeface="Poppins Medium"/>
                <a:cs typeface="Poppins Medium"/>
                <a:sym typeface="Poppins Medium"/>
              </a:defRPr>
            </a:lvl1pPr>
            <a:lvl2pPr lvl="1" rtl="0" algn="ctr">
              <a:lnSpc>
                <a:spcPct val="100000"/>
              </a:lnSpc>
              <a:spcBef>
                <a:spcPts val="0"/>
              </a:spcBef>
              <a:spcAft>
                <a:spcPts val="0"/>
              </a:spcAft>
              <a:buSzPts val="2200"/>
              <a:buFont typeface="Poppins"/>
              <a:buNone/>
              <a:defRPr sz="2200">
                <a:latin typeface="Poppins"/>
                <a:ea typeface="Poppins"/>
                <a:cs typeface="Poppins"/>
                <a:sym typeface="Poppins"/>
              </a:defRPr>
            </a:lvl2pPr>
            <a:lvl3pPr lvl="2" rtl="0" algn="ctr">
              <a:lnSpc>
                <a:spcPct val="100000"/>
              </a:lnSpc>
              <a:spcBef>
                <a:spcPts val="0"/>
              </a:spcBef>
              <a:spcAft>
                <a:spcPts val="0"/>
              </a:spcAft>
              <a:buSzPts val="2200"/>
              <a:buFont typeface="Poppins"/>
              <a:buNone/>
              <a:defRPr sz="2200">
                <a:latin typeface="Poppins"/>
                <a:ea typeface="Poppins"/>
                <a:cs typeface="Poppins"/>
                <a:sym typeface="Poppins"/>
              </a:defRPr>
            </a:lvl3pPr>
            <a:lvl4pPr lvl="3" rtl="0" algn="ctr">
              <a:lnSpc>
                <a:spcPct val="100000"/>
              </a:lnSpc>
              <a:spcBef>
                <a:spcPts val="0"/>
              </a:spcBef>
              <a:spcAft>
                <a:spcPts val="0"/>
              </a:spcAft>
              <a:buSzPts val="2200"/>
              <a:buFont typeface="Poppins"/>
              <a:buNone/>
              <a:defRPr sz="2200">
                <a:latin typeface="Poppins"/>
                <a:ea typeface="Poppins"/>
                <a:cs typeface="Poppins"/>
                <a:sym typeface="Poppins"/>
              </a:defRPr>
            </a:lvl4pPr>
            <a:lvl5pPr lvl="4" rtl="0" algn="ctr">
              <a:lnSpc>
                <a:spcPct val="100000"/>
              </a:lnSpc>
              <a:spcBef>
                <a:spcPts val="0"/>
              </a:spcBef>
              <a:spcAft>
                <a:spcPts val="0"/>
              </a:spcAft>
              <a:buSzPts val="2200"/>
              <a:buFont typeface="Poppins"/>
              <a:buNone/>
              <a:defRPr sz="2200">
                <a:latin typeface="Poppins"/>
                <a:ea typeface="Poppins"/>
                <a:cs typeface="Poppins"/>
                <a:sym typeface="Poppins"/>
              </a:defRPr>
            </a:lvl5pPr>
            <a:lvl6pPr lvl="5" rtl="0" algn="ctr">
              <a:lnSpc>
                <a:spcPct val="100000"/>
              </a:lnSpc>
              <a:spcBef>
                <a:spcPts val="0"/>
              </a:spcBef>
              <a:spcAft>
                <a:spcPts val="0"/>
              </a:spcAft>
              <a:buSzPts val="2200"/>
              <a:buFont typeface="Poppins"/>
              <a:buNone/>
              <a:defRPr sz="2200">
                <a:latin typeface="Poppins"/>
                <a:ea typeface="Poppins"/>
                <a:cs typeface="Poppins"/>
                <a:sym typeface="Poppins"/>
              </a:defRPr>
            </a:lvl6pPr>
            <a:lvl7pPr lvl="6" rtl="0" algn="ctr">
              <a:lnSpc>
                <a:spcPct val="100000"/>
              </a:lnSpc>
              <a:spcBef>
                <a:spcPts val="0"/>
              </a:spcBef>
              <a:spcAft>
                <a:spcPts val="0"/>
              </a:spcAft>
              <a:buSzPts val="2200"/>
              <a:buFont typeface="Poppins"/>
              <a:buNone/>
              <a:defRPr sz="2200">
                <a:latin typeface="Poppins"/>
                <a:ea typeface="Poppins"/>
                <a:cs typeface="Poppins"/>
                <a:sym typeface="Poppins"/>
              </a:defRPr>
            </a:lvl7pPr>
            <a:lvl8pPr lvl="7" rtl="0" algn="ctr">
              <a:lnSpc>
                <a:spcPct val="100000"/>
              </a:lnSpc>
              <a:spcBef>
                <a:spcPts val="0"/>
              </a:spcBef>
              <a:spcAft>
                <a:spcPts val="0"/>
              </a:spcAft>
              <a:buSzPts val="2200"/>
              <a:buFont typeface="Poppins"/>
              <a:buNone/>
              <a:defRPr sz="2200">
                <a:latin typeface="Poppins"/>
                <a:ea typeface="Poppins"/>
                <a:cs typeface="Poppins"/>
                <a:sym typeface="Poppins"/>
              </a:defRPr>
            </a:lvl8pPr>
            <a:lvl9pPr lvl="8" rtl="0" algn="ctr">
              <a:lnSpc>
                <a:spcPct val="100000"/>
              </a:lnSpc>
              <a:spcBef>
                <a:spcPts val="0"/>
              </a:spcBef>
              <a:spcAft>
                <a:spcPts val="0"/>
              </a:spcAft>
              <a:buSzPts val="2200"/>
              <a:buFont typeface="Poppins"/>
              <a:buNone/>
              <a:defRPr sz="2200">
                <a:latin typeface="Poppins"/>
                <a:ea typeface="Poppins"/>
                <a:cs typeface="Poppins"/>
                <a:sym typeface="Poppi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4">
    <p:spTree>
      <p:nvGrpSpPr>
        <p:cNvPr id="316" name="Shape 316"/>
        <p:cNvGrpSpPr/>
        <p:nvPr/>
      </p:nvGrpSpPr>
      <p:grpSpPr>
        <a:xfrm>
          <a:off x="0" y="0"/>
          <a:ext cx="0" cy="0"/>
          <a:chOff x="0" y="0"/>
          <a:chExt cx="0" cy="0"/>
        </a:xfrm>
      </p:grpSpPr>
      <p:grpSp>
        <p:nvGrpSpPr>
          <p:cNvPr id="317" name="Google Shape;317;p36"/>
          <p:cNvGrpSpPr/>
          <p:nvPr/>
        </p:nvGrpSpPr>
        <p:grpSpPr>
          <a:xfrm>
            <a:off x="0" y="0"/>
            <a:ext cx="9144003" cy="5143478"/>
            <a:chOff x="0" y="0"/>
            <a:chExt cx="9144003" cy="5143478"/>
          </a:xfrm>
        </p:grpSpPr>
        <p:pic>
          <p:nvPicPr>
            <p:cNvPr id="318" name="Google Shape;318;p36"/>
            <p:cNvPicPr preferRelativeResize="0"/>
            <p:nvPr/>
          </p:nvPicPr>
          <p:blipFill>
            <a:blip r:embed="rId2">
              <a:alphaModFix/>
            </a:blip>
            <a:stretch>
              <a:fillRect/>
            </a:stretch>
          </p:blipFill>
          <p:spPr>
            <a:xfrm>
              <a:off x="0" y="0"/>
              <a:ext cx="9144003" cy="5143478"/>
            </a:xfrm>
            <a:prstGeom prst="rect">
              <a:avLst/>
            </a:prstGeom>
            <a:noFill/>
            <a:ln>
              <a:noFill/>
            </a:ln>
          </p:spPr>
        </p:pic>
        <p:sp>
          <p:nvSpPr>
            <p:cNvPr id="319" name="Google Shape;319;p36"/>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0" name="Google Shape;320;p36"/>
          <p:cNvPicPr preferRelativeResize="0"/>
          <p:nvPr/>
        </p:nvPicPr>
        <p:blipFill rotWithShape="1">
          <a:blip r:embed="rId3">
            <a:alphaModFix/>
          </a:blip>
          <a:srcRect b="1323" l="0" r="0" t="1323"/>
          <a:stretch/>
        </p:blipFill>
        <p:spPr>
          <a:xfrm>
            <a:off x="165375" y="156000"/>
            <a:ext cx="8822702" cy="4831499"/>
          </a:xfrm>
          <a:prstGeom prst="rect">
            <a:avLst/>
          </a:prstGeom>
          <a:noFill/>
          <a:ln>
            <a:noFill/>
          </a:ln>
        </p:spPr>
      </p:pic>
      <p:sp>
        <p:nvSpPr>
          <p:cNvPr id="321" name="Google Shape;321;p36"/>
          <p:cNvSpPr txBox="1"/>
          <p:nvPr>
            <p:ph hasCustomPrompt="1" type="title"/>
          </p:nvPr>
        </p:nvSpPr>
        <p:spPr>
          <a:xfrm>
            <a:off x="2214900" y="540000"/>
            <a:ext cx="47142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22" name="Google Shape;322;p36"/>
          <p:cNvSpPr txBox="1"/>
          <p:nvPr>
            <p:ph idx="1" type="subTitle"/>
          </p:nvPr>
        </p:nvSpPr>
        <p:spPr>
          <a:xfrm>
            <a:off x="2214975" y="1368300"/>
            <a:ext cx="4714200" cy="453600"/>
          </a:xfrm>
          <a:prstGeom prst="rect">
            <a:avLst/>
          </a:prstGeom>
          <a:solidFill>
            <a:schemeClr val="dk2"/>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3" name="Google Shape;323;p36"/>
          <p:cNvSpPr txBox="1"/>
          <p:nvPr>
            <p:ph hasCustomPrompt="1" idx="2" type="title"/>
          </p:nvPr>
        </p:nvSpPr>
        <p:spPr>
          <a:xfrm>
            <a:off x="2214900" y="1935005"/>
            <a:ext cx="47142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24" name="Google Shape;324;p36"/>
          <p:cNvSpPr txBox="1"/>
          <p:nvPr>
            <p:ph idx="3" type="subTitle"/>
          </p:nvPr>
        </p:nvSpPr>
        <p:spPr>
          <a:xfrm>
            <a:off x="2214975" y="2763313"/>
            <a:ext cx="4714200" cy="453600"/>
          </a:xfrm>
          <a:prstGeom prst="rect">
            <a:avLst/>
          </a:prstGeom>
          <a:solidFill>
            <a:schemeClr val="lt2"/>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5" name="Google Shape;325;p36"/>
          <p:cNvSpPr txBox="1"/>
          <p:nvPr>
            <p:ph hasCustomPrompt="1" idx="4" type="title"/>
          </p:nvPr>
        </p:nvSpPr>
        <p:spPr>
          <a:xfrm>
            <a:off x="2214900" y="3330022"/>
            <a:ext cx="47142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26" name="Google Shape;326;p36"/>
          <p:cNvSpPr txBox="1"/>
          <p:nvPr>
            <p:ph idx="5" type="subTitle"/>
          </p:nvPr>
        </p:nvSpPr>
        <p:spPr>
          <a:xfrm>
            <a:off x="2214975" y="4158325"/>
            <a:ext cx="4714200" cy="453600"/>
          </a:xfrm>
          <a:prstGeom prst="rect">
            <a:avLst/>
          </a:prstGeom>
          <a:solidFill>
            <a:schemeClr val="accent1"/>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27" name="Shape 327"/>
        <p:cNvGrpSpPr/>
        <p:nvPr/>
      </p:nvGrpSpPr>
      <p:grpSpPr>
        <a:xfrm>
          <a:off x="0" y="0"/>
          <a:ext cx="0" cy="0"/>
          <a:chOff x="0" y="0"/>
          <a:chExt cx="0" cy="0"/>
        </a:xfrm>
      </p:grpSpPr>
      <p:grpSp>
        <p:nvGrpSpPr>
          <p:cNvPr id="328" name="Google Shape;328;p37"/>
          <p:cNvGrpSpPr/>
          <p:nvPr/>
        </p:nvGrpSpPr>
        <p:grpSpPr>
          <a:xfrm>
            <a:off x="0" y="0"/>
            <a:ext cx="9144003" cy="5143478"/>
            <a:chOff x="0" y="0"/>
            <a:chExt cx="9144003" cy="5143478"/>
          </a:xfrm>
        </p:grpSpPr>
        <p:pic>
          <p:nvPicPr>
            <p:cNvPr id="329" name="Google Shape;329;p37"/>
            <p:cNvPicPr preferRelativeResize="0"/>
            <p:nvPr/>
          </p:nvPicPr>
          <p:blipFill>
            <a:blip r:embed="rId2">
              <a:alphaModFix/>
            </a:blip>
            <a:stretch>
              <a:fillRect/>
            </a:stretch>
          </p:blipFill>
          <p:spPr>
            <a:xfrm>
              <a:off x="0" y="0"/>
              <a:ext cx="9144003" cy="5143478"/>
            </a:xfrm>
            <a:prstGeom prst="rect">
              <a:avLst/>
            </a:prstGeom>
            <a:noFill/>
            <a:ln>
              <a:noFill/>
            </a:ln>
          </p:spPr>
        </p:pic>
        <p:sp>
          <p:nvSpPr>
            <p:cNvPr id="330" name="Google Shape;330;p37"/>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1" name="Google Shape;331;p37"/>
          <p:cNvPicPr preferRelativeResize="0"/>
          <p:nvPr/>
        </p:nvPicPr>
        <p:blipFill rotWithShape="1">
          <a:blip r:embed="rId3">
            <a:alphaModFix/>
          </a:blip>
          <a:srcRect b="1323" l="0" r="0" t="1323"/>
          <a:stretch/>
        </p:blipFill>
        <p:spPr>
          <a:xfrm flipH="1">
            <a:off x="165375" y="156000"/>
            <a:ext cx="8822702" cy="4831499"/>
          </a:xfrm>
          <a:prstGeom prst="rect">
            <a:avLst/>
          </a:prstGeom>
          <a:noFill/>
          <a:ln>
            <a:noFill/>
          </a:ln>
        </p:spPr>
      </p:pic>
      <p:sp>
        <p:nvSpPr>
          <p:cNvPr id="332" name="Google Shape;332;p37"/>
          <p:cNvSpPr txBox="1"/>
          <p:nvPr>
            <p:ph type="ctrTitle"/>
          </p:nvPr>
        </p:nvSpPr>
        <p:spPr>
          <a:xfrm>
            <a:off x="2429950" y="535000"/>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33" name="Google Shape;333;p37"/>
          <p:cNvSpPr txBox="1"/>
          <p:nvPr>
            <p:ph idx="1" type="subTitle"/>
          </p:nvPr>
        </p:nvSpPr>
        <p:spPr>
          <a:xfrm>
            <a:off x="2425075" y="1532800"/>
            <a:ext cx="4293900" cy="131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34" name="Google Shape;334;p37"/>
          <p:cNvSpPr txBox="1"/>
          <p:nvPr/>
        </p:nvSpPr>
        <p:spPr>
          <a:xfrm>
            <a:off x="1799750" y="3567200"/>
            <a:ext cx="5544300" cy="60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a:solidFill>
                  <a:schemeClr val="dk1"/>
                </a:solidFill>
                <a:latin typeface="Anaheim"/>
                <a:ea typeface="Anaheim"/>
                <a:cs typeface="Anaheim"/>
                <a:sym typeface="Anaheim"/>
              </a:rPr>
              <a:t>CREDITS: This presentation template was created by </a:t>
            </a:r>
            <a:r>
              <a:rPr lang="en">
                <a:solidFill>
                  <a:schemeClr val="dk1"/>
                </a:solidFill>
                <a:uFill>
                  <a:noFill/>
                </a:uFill>
                <a:latin typeface="Anaheim"/>
                <a:ea typeface="Anaheim"/>
                <a:cs typeface="Anaheim"/>
                <a:sym typeface="Anaheim"/>
                <a:hlinkClick r:id="rId4">
                  <a:extLst>
                    <a:ext uri="{A12FA001-AC4F-418D-AE19-62706E023703}">
                      <ahyp:hlinkClr val="tx"/>
                    </a:ext>
                  </a:extLst>
                </a:hlinkClick>
              </a:rPr>
              <a:t>Slidesgo</a:t>
            </a:r>
            <a:r>
              <a:rPr lang="en">
                <a:solidFill>
                  <a:schemeClr val="dk1"/>
                </a:solidFill>
                <a:latin typeface="Anaheim"/>
                <a:ea typeface="Anaheim"/>
                <a:cs typeface="Anaheim"/>
                <a:sym typeface="Anaheim"/>
              </a:rPr>
              <a:t>, including icons by </a:t>
            </a:r>
            <a:r>
              <a:rPr lang="en">
                <a:solidFill>
                  <a:schemeClr val="dk1"/>
                </a:solidFill>
                <a:uFill>
                  <a:noFill/>
                </a:uFill>
                <a:latin typeface="Anaheim"/>
                <a:ea typeface="Anaheim"/>
                <a:cs typeface="Anaheim"/>
                <a:sym typeface="Anaheim"/>
                <a:hlinkClick r:id="rId5">
                  <a:extLst>
                    <a:ext uri="{A12FA001-AC4F-418D-AE19-62706E023703}">
                      <ahyp:hlinkClr val="tx"/>
                    </a:ext>
                  </a:extLst>
                </a:hlinkClick>
              </a:rPr>
              <a:t>Flaticon</a:t>
            </a:r>
            <a:r>
              <a:rPr lang="en">
                <a:solidFill>
                  <a:schemeClr val="dk1"/>
                </a:solidFill>
                <a:latin typeface="Anaheim"/>
                <a:ea typeface="Anaheim"/>
                <a:cs typeface="Anaheim"/>
                <a:sym typeface="Anaheim"/>
              </a:rPr>
              <a:t> and infographics &amp; images by </a:t>
            </a:r>
            <a:r>
              <a:rPr lang="en">
                <a:solidFill>
                  <a:schemeClr val="dk1"/>
                </a:solidFill>
                <a:uFill>
                  <a:noFill/>
                </a:uFill>
                <a:latin typeface="Anaheim"/>
                <a:ea typeface="Anaheim"/>
                <a:cs typeface="Anaheim"/>
                <a:sym typeface="Anaheim"/>
                <a:hlinkClick r:id="rId6">
                  <a:extLst>
                    <a:ext uri="{A12FA001-AC4F-418D-AE19-62706E023703}">
                      <ahyp:hlinkClr val="tx"/>
                    </a:ext>
                  </a:extLst>
                </a:hlinkClick>
              </a:rPr>
              <a:t>Freepik</a:t>
            </a:r>
            <a:endParaRPr>
              <a:solidFill>
                <a:schemeClr val="dk1"/>
              </a:solidFill>
              <a:latin typeface="Anaheim"/>
              <a:ea typeface="Anaheim"/>
              <a:cs typeface="Anaheim"/>
              <a:sym typeface="Anaheim"/>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35" name="Shape 335"/>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36" name="Shape 336"/>
        <p:cNvGrpSpPr/>
        <p:nvPr/>
      </p:nvGrpSpPr>
      <p:grpSpPr>
        <a:xfrm>
          <a:off x="0" y="0"/>
          <a:ext cx="0" cy="0"/>
          <a:chOff x="0" y="0"/>
          <a:chExt cx="0" cy="0"/>
        </a:xfrm>
      </p:grpSpPr>
      <p:grpSp>
        <p:nvGrpSpPr>
          <p:cNvPr id="337" name="Google Shape;337;p39"/>
          <p:cNvGrpSpPr/>
          <p:nvPr/>
        </p:nvGrpSpPr>
        <p:grpSpPr>
          <a:xfrm>
            <a:off x="0" y="0"/>
            <a:ext cx="9144003" cy="5143478"/>
            <a:chOff x="0" y="0"/>
            <a:chExt cx="9144003" cy="5143478"/>
          </a:xfrm>
        </p:grpSpPr>
        <p:pic>
          <p:nvPicPr>
            <p:cNvPr id="338" name="Google Shape;338;p39"/>
            <p:cNvPicPr preferRelativeResize="0"/>
            <p:nvPr/>
          </p:nvPicPr>
          <p:blipFill>
            <a:blip r:embed="rId2">
              <a:alphaModFix/>
            </a:blip>
            <a:stretch>
              <a:fillRect/>
            </a:stretch>
          </p:blipFill>
          <p:spPr>
            <a:xfrm>
              <a:off x="0" y="0"/>
              <a:ext cx="9144003" cy="5143478"/>
            </a:xfrm>
            <a:prstGeom prst="rect">
              <a:avLst/>
            </a:prstGeom>
            <a:noFill/>
            <a:ln>
              <a:noFill/>
            </a:ln>
          </p:spPr>
        </p:pic>
        <p:sp>
          <p:nvSpPr>
            <p:cNvPr id="339" name="Google Shape;339;p39"/>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spTree>
      <p:nvGrpSpPr>
        <p:cNvPr id="340" name="Shape 340"/>
        <p:cNvGrpSpPr/>
        <p:nvPr/>
      </p:nvGrpSpPr>
      <p:grpSpPr>
        <a:xfrm>
          <a:off x="0" y="0"/>
          <a:ext cx="0" cy="0"/>
          <a:chOff x="0" y="0"/>
          <a:chExt cx="0" cy="0"/>
        </a:xfrm>
      </p:grpSpPr>
      <p:grpSp>
        <p:nvGrpSpPr>
          <p:cNvPr id="341" name="Google Shape;341;p40"/>
          <p:cNvGrpSpPr/>
          <p:nvPr/>
        </p:nvGrpSpPr>
        <p:grpSpPr>
          <a:xfrm>
            <a:off x="0" y="0"/>
            <a:ext cx="9144003" cy="5143478"/>
            <a:chOff x="0" y="0"/>
            <a:chExt cx="9144003" cy="5143478"/>
          </a:xfrm>
        </p:grpSpPr>
        <p:pic>
          <p:nvPicPr>
            <p:cNvPr id="342" name="Google Shape;342;p40"/>
            <p:cNvPicPr preferRelativeResize="0"/>
            <p:nvPr/>
          </p:nvPicPr>
          <p:blipFill>
            <a:blip r:embed="rId2">
              <a:alphaModFix/>
            </a:blip>
            <a:stretch>
              <a:fillRect/>
            </a:stretch>
          </p:blipFill>
          <p:spPr>
            <a:xfrm>
              <a:off x="0" y="0"/>
              <a:ext cx="9144003" cy="5143478"/>
            </a:xfrm>
            <a:prstGeom prst="rect">
              <a:avLst/>
            </a:prstGeom>
            <a:noFill/>
            <a:ln>
              <a:noFill/>
            </a:ln>
          </p:spPr>
        </p:pic>
        <p:sp>
          <p:nvSpPr>
            <p:cNvPr id="343" name="Google Shape;343;p40"/>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4" name="Google Shape;344;p40"/>
          <p:cNvPicPr preferRelativeResize="0"/>
          <p:nvPr/>
        </p:nvPicPr>
        <p:blipFill rotWithShape="1">
          <a:blip r:embed="rId3">
            <a:alphaModFix/>
          </a:blip>
          <a:srcRect b="3034" l="1765" r="1746" t="3034"/>
          <a:stretch/>
        </p:blipFill>
        <p:spPr>
          <a:xfrm>
            <a:off x="165375" y="156000"/>
            <a:ext cx="8822702" cy="48314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grpSp>
        <p:nvGrpSpPr>
          <p:cNvPr id="31" name="Google Shape;31;p5"/>
          <p:cNvGrpSpPr/>
          <p:nvPr/>
        </p:nvGrpSpPr>
        <p:grpSpPr>
          <a:xfrm>
            <a:off x="0" y="0"/>
            <a:ext cx="9144003" cy="5143478"/>
            <a:chOff x="0" y="0"/>
            <a:chExt cx="9144003" cy="5143478"/>
          </a:xfrm>
        </p:grpSpPr>
        <p:pic>
          <p:nvPicPr>
            <p:cNvPr id="32" name="Google Shape;32;p5"/>
            <p:cNvPicPr preferRelativeResize="0"/>
            <p:nvPr/>
          </p:nvPicPr>
          <p:blipFill>
            <a:blip r:embed="rId2">
              <a:alphaModFix/>
            </a:blip>
            <a:stretch>
              <a:fillRect/>
            </a:stretch>
          </p:blipFill>
          <p:spPr>
            <a:xfrm>
              <a:off x="0" y="0"/>
              <a:ext cx="9144003" cy="5143478"/>
            </a:xfrm>
            <a:prstGeom prst="rect">
              <a:avLst/>
            </a:prstGeom>
            <a:noFill/>
            <a:ln>
              <a:noFill/>
            </a:ln>
          </p:spPr>
        </p:pic>
        <p:pic>
          <p:nvPicPr>
            <p:cNvPr id="33" name="Google Shape;33;p5"/>
            <p:cNvPicPr preferRelativeResize="0"/>
            <p:nvPr/>
          </p:nvPicPr>
          <p:blipFill rotWithShape="1">
            <a:blip r:embed="rId3">
              <a:alphaModFix/>
            </a:blip>
            <a:srcRect b="3034" l="1812" r="1802" t="3034"/>
            <a:stretch/>
          </p:blipFill>
          <p:spPr>
            <a:xfrm>
              <a:off x="165375" y="156000"/>
              <a:ext cx="8813251" cy="4831499"/>
            </a:xfrm>
            <a:prstGeom prst="rect">
              <a:avLst/>
            </a:prstGeom>
            <a:noFill/>
            <a:ln>
              <a:noFill/>
            </a:ln>
          </p:spPr>
        </p:pic>
      </p:grpSp>
      <p:pic>
        <p:nvPicPr>
          <p:cNvPr id="34" name="Google Shape;34;p5"/>
          <p:cNvPicPr preferRelativeResize="0"/>
          <p:nvPr/>
        </p:nvPicPr>
        <p:blipFill rotWithShape="1">
          <a:blip r:embed="rId4">
            <a:alphaModFix/>
          </a:blip>
          <a:srcRect b="1305" l="0" r="0" t="1305"/>
          <a:stretch/>
        </p:blipFill>
        <p:spPr>
          <a:xfrm>
            <a:off x="166175" y="158250"/>
            <a:ext cx="8811648" cy="4827001"/>
          </a:xfrm>
          <a:prstGeom prst="rect">
            <a:avLst/>
          </a:prstGeom>
          <a:noFill/>
          <a:ln>
            <a:noFill/>
          </a:ln>
        </p:spPr>
      </p:pic>
      <p:sp>
        <p:nvSpPr>
          <p:cNvPr id="35" name="Google Shape;35;p5"/>
          <p:cNvSpPr txBox="1"/>
          <p:nvPr>
            <p:ph idx="1" type="subTitle"/>
          </p:nvPr>
        </p:nvSpPr>
        <p:spPr>
          <a:xfrm>
            <a:off x="1391850" y="1896350"/>
            <a:ext cx="3180300" cy="4218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sz="2000">
                <a:latin typeface="Poppins Medium"/>
                <a:ea typeface="Poppins Medium"/>
                <a:cs typeface="Poppins Medium"/>
                <a:sym typeface="Poppins Medium"/>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6" name="Google Shape;36;p5"/>
          <p:cNvSpPr txBox="1"/>
          <p:nvPr>
            <p:ph idx="2" type="subTitle"/>
          </p:nvPr>
        </p:nvSpPr>
        <p:spPr>
          <a:xfrm>
            <a:off x="4572150" y="1896350"/>
            <a:ext cx="3180300" cy="421800"/>
          </a:xfrm>
          <a:prstGeom prst="rect">
            <a:avLst/>
          </a:prstGeom>
          <a:solidFill>
            <a:schemeClr val="dk2"/>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sz="2000">
                <a:latin typeface="Poppins Medium"/>
                <a:ea typeface="Poppins Medium"/>
                <a:cs typeface="Poppins Medium"/>
                <a:sym typeface="Poppins Medium"/>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7" name="Google Shape;37;p5"/>
          <p:cNvSpPr txBox="1"/>
          <p:nvPr>
            <p:ph idx="3" type="subTitle"/>
          </p:nvPr>
        </p:nvSpPr>
        <p:spPr>
          <a:xfrm>
            <a:off x="1738650" y="2462325"/>
            <a:ext cx="2486700" cy="165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 name="Google Shape;38;p5"/>
          <p:cNvSpPr txBox="1"/>
          <p:nvPr>
            <p:ph idx="4" type="subTitle"/>
          </p:nvPr>
        </p:nvSpPr>
        <p:spPr>
          <a:xfrm>
            <a:off x="4918950" y="2462325"/>
            <a:ext cx="2486700" cy="165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 name="Google Shape;39;p5"/>
          <p:cNvSpPr txBox="1"/>
          <p:nvPr>
            <p:ph type="title"/>
          </p:nvPr>
        </p:nvSpPr>
        <p:spPr>
          <a:xfrm>
            <a:off x="720000" y="431273"/>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atin typeface="Poppins SemiBold"/>
                <a:ea typeface="Poppins SemiBold"/>
                <a:cs typeface="Poppins SemiBold"/>
                <a:sym typeface="Poppins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_1_1_1_1_1_1_1">
    <p:spTree>
      <p:nvGrpSpPr>
        <p:cNvPr id="345" name="Shape 345"/>
        <p:cNvGrpSpPr/>
        <p:nvPr/>
      </p:nvGrpSpPr>
      <p:grpSpPr>
        <a:xfrm>
          <a:off x="0" y="0"/>
          <a:ext cx="0" cy="0"/>
          <a:chOff x="0" y="0"/>
          <a:chExt cx="0" cy="0"/>
        </a:xfrm>
      </p:grpSpPr>
      <p:grpSp>
        <p:nvGrpSpPr>
          <p:cNvPr id="346" name="Google Shape;346;p41"/>
          <p:cNvGrpSpPr/>
          <p:nvPr/>
        </p:nvGrpSpPr>
        <p:grpSpPr>
          <a:xfrm>
            <a:off x="0" y="0"/>
            <a:ext cx="9144003" cy="5143478"/>
            <a:chOff x="0" y="0"/>
            <a:chExt cx="9144003" cy="5143478"/>
          </a:xfrm>
        </p:grpSpPr>
        <p:pic>
          <p:nvPicPr>
            <p:cNvPr id="347" name="Google Shape;347;p41"/>
            <p:cNvPicPr preferRelativeResize="0"/>
            <p:nvPr/>
          </p:nvPicPr>
          <p:blipFill>
            <a:blip r:embed="rId2">
              <a:alphaModFix/>
            </a:blip>
            <a:stretch>
              <a:fillRect/>
            </a:stretch>
          </p:blipFill>
          <p:spPr>
            <a:xfrm>
              <a:off x="0" y="0"/>
              <a:ext cx="9144003" cy="5143478"/>
            </a:xfrm>
            <a:prstGeom prst="rect">
              <a:avLst/>
            </a:prstGeom>
            <a:noFill/>
            <a:ln>
              <a:noFill/>
            </a:ln>
          </p:spPr>
        </p:pic>
        <p:sp>
          <p:nvSpPr>
            <p:cNvPr id="348" name="Google Shape;348;p41"/>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9" name="Google Shape;349;p41"/>
          <p:cNvPicPr preferRelativeResize="0"/>
          <p:nvPr/>
        </p:nvPicPr>
        <p:blipFill rotWithShape="1">
          <a:blip r:embed="rId3">
            <a:alphaModFix/>
          </a:blip>
          <a:srcRect b="1323" l="0" r="0" t="1323"/>
          <a:stretch/>
        </p:blipFill>
        <p:spPr>
          <a:xfrm flipH="1">
            <a:off x="165375" y="156000"/>
            <a:ext cx="8822702" cy="48314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grpSp>
        <p:nvGrpSpPr>
          <p:cNvPr id="41" name="Google Shape;41;p6"/>
          <p:cNvGrpSpPr/>
          <p:nvPr/>
        </p:nvGrpSpPr>
        <p:grpSpPr>
          <a:xfrm>
            <a:off x="0" y="0"/>
            <a:ext cx="9144003" cy="5143478"/>
            <a:chOff x="0" y="0"/>
            <a:chExt cx="9144003" cy="5143478"/>
          </a:xfrm>
        </p:grpSpPr>
        <p:pic>
          <p:nvPicPr>
            <p:cNvPr id="42" name="Google Shape;42;p6"/>
            <p:cNvPicPr preferRelativeResize="0"/>
            <p:nvPr/>
          </p:nvPicPr>
          <p:blipFill>
            <a:blip r:embed="rId2">
              <a:alphaModFix/>
            </a:blip>
            <a:stretch>
              <a:fillRect/>
            </a:stretch>
          </p:blipFill>
          <p:spPr>
            <a:xfrm>
              <a:off x="0" y="0"/>
              <a:ext cx="9144003" cy="5143478"/>
            </a:xfrm>
            <a:prstGeom prst="rect">
              <a:avLst/>
            </a:prstGeom>
            <a:noFill/>
            <a:ln>
              <a:noFill/>
            </a:ln>
          </p:spPr>
        </p:pic>
        <p:sp>
          <p:nvSpPr>
            <p:cNvPr id="43" name="Google Shape;43;p6"/>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 name="Google Shape;44;p6"/>
          <p:cNvPicPr preferRelativeResize="0"/>
          <p:nvPr/>
        </p:nvPicPr>
        <p:blipFill rotWithShape="1">
          <a:blip r:embed="rId3">
            <a:alphaModFix/>
          </a:blip>
          <a:srcRect b="1305" l="0" r="0" t="1305"/>
          <a:stretch/>
        </p:blipFill>
        <p:spPr>
          <a:xfrm>
            <a:off x="166175" y="158250"/>
            <a:ext cx="8811648" cy="4827001"/>
          </a:xfrm>
          <a:prstGeom prst="rect">
            <a:avLst/>
          </a:prstGeom>
          <a:noFill/>
          <a:ln>
            <a:noFill/>
          </a:ln>
        </p:spPr>
      </p:pic>
      <p:sp>
        <p:nvSpPr>
          <p:cNvPr id="45" name="Google Shape;45;p6"/>
          <p:cNvSpPr txBox="1"/>
          <p:nvPr>
            <p:ph type="title"/>
          </p:nvPr>
        </p:nvSpPr>
        <p:spPr>
          <a:xfrm>
            <a:off x="720000" y="431273"/>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atin typeface="Poppins SemiBold"/>
                <a:ea typeface="Poppins SemiBold"/>
                <a:cs typeface="Poppins SemiBold"/>
                <a:sym typeface="Poppins SemiBold"/>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pic>
        <p:nvPicPr>
          <p:cNvPr id="47" name="Google Shape;47;p7"/>
          <p:cNvPicPr preferRelativeResize="0"/>
          <p:nvPr/>
        </p:nvPicPr>
        <p:blipFill>
          <a:blip r:embed="rId2">
            <a:alphaModFix/>
          </a:blip>
          <a:stretch>
            <a:fillRect/>
          </a:stretch>
        </p:blipFill>
        <p:spPr>
          <a:xfrm>
            <a:off x="0" y="0"/>
            <a:ext cx="9144003" cy="5143478"/>
          </a:xfrm>
          <a:prstGeom prst="rect">
            <a:avLst/>
          </a:prstGeom>
          <a:noFill/>
          <a:ln>
            <a:noFill/>
          </a:ln>
        </p:spPr>
      </p:pic>
      <p:sp>
        <p:nvSpPr>
          <p:cNvPr id="48" name="Google Shape;48;p7"/>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 name="Google Shape;49;p7"/>
          <p:cNvPicPr preferRelativeResize="0"/>
          <p:nvPr/>
        </p:nvPicPr>
        <p:blipFill rotWithShape="1">
          <a:blip r:embed="rId3">
            <a:alphaModFix/>
          </a:blip>
          <a:srcRect b="0" l="0" r="51183" t="39824"/>
          <a:stretch/>
        </p:blipFill>
        <p:spPr>
          <a:xfrm>
            <a:off x="165375" y="1892425"/>
            <a:ext cx="4463774" cy="3095075"/>
          </a:xfrm>
          <a:prstGeom prst="rect">
            <a:avLst/>
          </a:prstGeom>
          <a:noFill/>
          <a:ln>
            <a:noFill/>
          </a:ln>
        </p:spPr>
      </p:pic>
      <p:sp>
        <p:nvSpPr>
          <p:cNvPr id="50" name="Google Shape;50;p7"/>
          <p:cNvSpPr txBox="1"/>
          <p:nvPr>
            <p:ph idx="1" type="body"/>
          </p:nvPr>
        </p:nvSpPr>
        <p:spPr>
          <a:xfrm>
            <a:off x="720000" y="1441125"/>
            <a:ext cx="3322200" cy="30516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595959"/>
              </a:buClr>
              <a:buSzPts val="1000"/>
              <a:buChar char="●"/>
              <a:defRPr sz="1400">
                <a:solidFill>
                  <a:srgbClr val="434343"/>
                </a:solidFill>
              </a:defRPr>
            </a:lvl1pPr>
            <a:lvl2pPr indent="-317500" lvl="1" marL="914400" rtl="0">
              <a:lnSpc>
                <a:spcPct val="115000"/>
              </a:lnSpc>
              <a:spcBef>
                <a:spcPts val="0"/>
              </a:spcBef>
              <a:spcAft>
                <a:spcPts val="0"/>
              </a:spcAft>
              <a:buClr>
                <a:srgbClr val="595959"/>
              </a:buClr>
              <a:buSzPts val="1400"/>
              <a:buChar char="○"/>
              <a:defRPr>
                <a:solidFill>
                  <a:srgbClr val="434343"/>
                </a:solidFill>
              </a:defRPr>
            </a:lvl2pPr>
            <a:lvl3pPr indent="-317500" lvl="2" marL="1371600" rtl="0">
              <a:lnSpc>
                <a:spcPct val="115000"/>
              </a:lnSpc>
              <a:spcBef>
                <a:spcPts val="0"/>
              </a:spcBef>
              <a:spcAft>
                <a:spcPts val="0"/>
              </a:spcAft>
              <a:buClr>
                <a:srgbClr val="595959"/>
              </a:buClr>
              <a:buSzPts val="1400"/>
              <a:buChar char="■"/>
              <a:defRPr>
                <a:solidFill>
                  <a:srgbClr val="434343"/>
                </a:solidFill>
              </a:defRPr>
            </a:lvl3pPr>
            <a:lvl4pPr indent="-317500" lvl="3" marL="1828800" rtl="0">
              <a:lnSpc>
                <a:spcPct val="115000"/>
              </a:lnSpc>
              <a:spcBef>
                <a:spcPts val="0"/>
              </a:spcBef>
              <a:spcAft>
                <a:spcPts val="0"/>
              </a:spcAft>
              <a:buClr>
                <a:srgbClr val="595959"/>
              </a:buClr>
              <a:buSzPts val="1400"/>
              <a:buChar char="●"/>
              <a:defRPr>
                <a:solidFill>
                  <a:srgbClr val="434343"/>
                </a:solidFill>
              </a:defRPr>
            </a:lvl4pPr>
            <a:lvl5pPr indent="-317500" lvl="4" marL="2286000" rtl="0">
              <a:lnSpc>
                <a:spcPct val="115000"/>
              </a:lnSpc>
              <a:spcBef>
                <a:spcPts val="0"/>
              </a:spcBef>
              <a:spcAft>
                <a:spcPts val="0"/>
              </a:spcAft>
              <a:buClr>
                <a:srgbClr val="595959"/>
              </a:buClr>
              <a:buSzPts val="1400"/>
              <a:buChar char="○"/>
              <a:defRPr>
                <a:solidFill>
                  <a:srgbClr val="434343"/>
                </a:solidFill>
              </a:defRPr>
            </a:lvl5pPr>
            <a:lvl6pPr indent="-317500" lvl="5" marL="2743200" rtl="0">
              <a:lnSpc>
                <a:spcPct val="115000"/>
              </a:lnSpc>
              <a:spcBef>
                <a:spcPts val="0"/>
              </a:spcBef>
              <a:spcAft>
                <a:spcPts val="0"/>
              </a:spcAft>
              <a:buClr>
                <a:srgbClr val="595959"/>
              </a:buClr>
              <a:buSzPts val="1400"/>
              <a:buChar char="■"/>
              <a:defRPr>
                <a:solidFill>
                  <a:srgbClr val="434343"/>
                </a:solidFill>
              </a:defRPr>
            </a:lvl6pPr>
            <a:lvl7pPr indent="-317500" lvl="6" marL="3200400" rtl="0">
              <a:lnSpc>
                <a:spcPct val="115000"/>
              </a:lnSpc>
              <a:spcBef>
                <a:spcPts val="0"/>
              </a:spcBef>
              <a:spcAft>
                <a:spcPts val="0"/>
              </a:spcAft>
              <a:buClr>
                <a:srgbClr val="595959"/>
              </a:buClr>
              <a:buSzPts val="1400"/>
              <a:buChar char="●"/>
              <a:defRPr>
                <a:solidFill>
                  <a:srgbClr val="434343"/>
                </a:solidFill>
              </a:defRPr>
            </a:lvl7pPr>
            <a:lvl8pPr indent="-317500" lvl="7" marL="3657600" rtl="0">
              <a:lnSpc>
                <a:spcPct val="115000"/>
              </a:lnSpc>
              <a:spcBef>
                <a:spcPts val="0"/>
              </a:spcBef>
              <a:spcAft>
                <a:spcPts val="0"/>
              </a:spcAft>
              <a:buClr>
                <a:srgbClr val="595959"/>
              </a:buClr>
              <a:buSzPts val="1400"/>
              <a:buChar char="○"/>
              <a:defRPr>
                <a:solidFill>
                  <a:srgbClr val="434343"/>
                </a:solidFill>
              </a:defRPr>
            </a:lvl8pPr>
            <a:lvl9pPr indent="-317500" lvl="8" marL="4114800" rtl="0">
              <a:lnSpc>
                <a:spcPct val="115000"/>
              </a:lnSpc>
              <a:spcBef>
                <a:spcPts val="0"/>
              </a:spcBef>
              <a:spcAft>
                <a:spcPts val="0"/>
              </a:spcAft>
              <a:buClr>
                <a:srgbClr val="595959"/>
              </a:buClr>
              <a:buSzPts val="1400"/>
              <a:buChar char="■"/>
              <a:defRPr>
                <a:solidFill>
                  <a:srgbClr val="434343"/>
                </a:solidFill>
              </a:defRPr>
            </a:lvl9pPr>
          </a:lstStyle>
          <a:p/>
        </p:txBody>
      </p:sp>
      <p:sp>
        <p:nvSpPr>
          <p:cNvPr id="51" name="Google Shape;51;p7"/>
          <p:cNvSpPr txBox="1"/>
          <p:nvPr>
            <p:ph type="title"/>
          </p:nvPr>
        </p:nvSpPr>
        <p:spPr>
          <a:xfrm>
            <a:off x="720000" y="431273"/>
            <a:ext cx="77040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atin typeface="Poppins SemiBold"/>
                <a:ea typeface="Poppins SemiBold"/>
                <a:cs typeface="Poppins SemiBold"/>
                <a:sym typeface="Poppins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2" name="Shape 52"/>
        <p:cNvGrpSpPr/>
        <p:nvPr/>
      </p:nvGrpSpPr>
      <p:grpSpPr>
        <a:xfrm>
          <a:off x="0" y="0"/>
          <a:ext cx="0" cy="0"/>
          <a:chOff x="0" y="0"/>
          <a:chExt cx="0" cy="0"/>
        </a:xfrm>
      </p:grpSpPr>
      <p:grpSp>
        <p:nvGrpSpPr>
          <p:cNvPr id="53" name="Google Shape;53;p8"/>
          <p:cNvGrpSpPr/>
          <p:nvPr/>
        </p:nvGrpSpPr>
        <p:grpSpPr>
          <a:xfrm>
            <a:off x="0" y="0"/>
            <a:ext cx="9144003" cy="5143478"/>
            <a:chOff x="0" y="0"/>
            <a:chExt cx="9144003" cy="5143478"/>
          </a:xfrm>
        </p:grpSpPr>
        <p:pic>
          <p:nvPicPr>
            <p:cNvPr id="54" name="Google Shape;54;p8"/>
            <p:cNvPicPr preferRelativeResize="0"/>
            <p:nvPr/>
          </p:nvPicPr>
          <p:blipFill>
            <a:blip r:embed="rId2">
              <a:alphaModFix/>
            </a:blip>
            <a:stretch>
              <a:fillRect/>
            </a:stretch>
          </p:blipFill>
          <p:spPr>
            <a:xfrm>
              <a:off x="0" y="0"/>
              <a:ext cx="9144003" cy="5143478"/>
            </a:xfrm>
            <a:prstGeom prst="rect">
              <a:avLst/>
            </a:prstGeom>
            <a:noFill/>
            <a:ln>
              <a:noFill/>
            </a:ln>
          </p:spPr>
        </p:pic>
        <p:sp>
          <p:nvSpPr>
            <p:cNvPr id="55" name="Google Shape;55;p8"/>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6" name="Google Shape;56;p8"/>
          <p:cNvPicPr preferRelativeResize="0"/>
          <p:nvPr/>
        </p:nvPicPr>
        <p:blipFill rotWithShape="1">
          <a:blip r:embed="rId3">
            <a:alphaModFix/>
          </a:blip>
          <a:srcRect b="3087" l="1811" r="1821" t="3068"/>
          <a:stretch/>
        </p:blipFill>
        <p:spPr>
          <a:xfrm>
            <a:off x="166175" y="158250"/>
            <a:ext cx="8811648" cy="4827001"/>
          </a:xfrm>
          <a:prstGeom prst="rect">
            <a:avLst/>
          </a:prstGeom>
          <a:noFill/>
          <a:ln>
            <a:noFill/>
          </a:ln>
        </p:spPr>
      </p:pic>
      <p:sp>
        <p:nvSpPr>
          <p:cNvPr id="57" name="Google Shape;57;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8" name="Shape 58"/>
        <p:cNvGrpSpPr/>
        <p:nvPr/>
      </p:nvGrpSpPr>
      <p:grpSpPr>
        <a:xfrm>
          <a:off x="0" y="0"/>
          <a:ext cx="0" cy="0"/>
          <a:chOff x="0" y="0"/>
          <a:chExt cx="0" cy="0"/>
        </a:xfrm>
      </p:grpSpPr>
      <p:grpSp>
        <p:nvGrpSpPr>
          <p:cNvPr id="59" name="Google Shape;59;p9"/>
          <p:cNvGrpSpPr/>
          <p:nvPr/>
        </p:nvGrpSpPr>
        <p:grpSpPr>
          <a:xfrm>
            <a:off x="0" y="0"/>
            <a:ext cx="9144003" cy="5143478"/>
            <a:chOff x="0" y="0"/>
            <a:chExt cx="9144003" cy="5143478"/>
          </a:xfrm>
        </p:grpSpPr>
        <p:pic>
          <p:nvPicPr>
            <p:cNvPr id="60" name="Google Shape;60;p9"/>
            <p:cNvPicPr preferRelativeResize="0"/>
            <p:nvPr/>
          </p:nvPicPr>
          <p:blipFill>
            <a:blip r:embed="rId2">
              <a:alphaModFix/>
            </a:blip>
            <a:stretch>
              <a:fillRect/>
            </a:stretch>
          </p:blipFill>
          <p:spPr>
            <a:xfrm>
              <a:off x="0" y="0"/>
              <a:ext cx="9144003" cy="5143478"/>
            </a:xfrm>
            <a:prstGeom prst="rect">
              <a:avLst/>
            </a:prstGeom>
            <a:noFill/>
            <a:ln>
              <a:noFill/>
            </a:ln>
          </p:spPr>
        </p:pic>
        <p:sp>
          <p:nvSpPr>
            <p:cNvPr id="61" name="Google Shape;61;p9"/>
            <p:cNvSpPr/>
            <p:nvPr/>
          </p:nvSpPr>
          <p:spPr>
            <a:xfrm>
              <a:off x="165375" y="156000"/>
              <a:ext cx="8822700" cy="483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 name="Google Shape;62;p9"/>
          <p:cNvPicPr preferRelativeResize="0"/>
          <p:nvPr/>
        </p:nvPicPr>
        <p:blipFill rotWithShape="1">
          <a:blip r:embed="rId3">
            <a:alphaModFix/>
          </a:blip>
          <a:srcRect b="3087" l="1811" r="1821" t="3068"/>
          <a:stretch/>
        </p:blipFill>
        <p:spPr>
          <a:xfrm flipH="1" rot="10800000">
            <a:off x="166175" y="158250"/>
            <a:ext cx="8811648" cy="4827001"/>
          </a:xfrm>
          <a:prstGeom prst="rect">
            <a:avLst/>
          </a:prstGeom>
          <a:noFill/>
          <a:ln>
            <a:noFill/>
          </a:ln>
        </p:spPr>
      </p:pic>
      <p:sp>
        <p:nvSpPr>
          <p:cNvPr id="63" name="Google Shape;63;p9"/>
          <p:cNvSpPr txBox="1"/>
          <p:nvPr>
            <p:ph type="title"/>
          </p:nvPr>
        </p:nvSpPr>
        <p:spPr>
          <a:xfrm>
            <a:off x="720000" y="1240186"/>
            <a:ext cx="7704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latin typeface="Poppins SemiBold"/>
                <a:ea typeface="Poppins SemiBold"/>
                <a:cs typeface="Poppins SemiBold"/>
                <a:sym typeface="Poppins Semi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9"/>
          <p:cNvSpPr txBox="1"/>
          <p:nvPr>
            <p:ph idx="1" type="subTitle"/>
          </p:nvPr>
        </p:nvSpPr>
        <p:spPr>
          <a:xfrm>
            <a:off x="2241550" y="2221513"/>
            <a:ext cx="46611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 name="Shape 65"/>
        <p:cNvGrpSpPr/>
        <p:nvPr/>
      </p:nvGrpSpPr>
      <p:grpSpPr>
        <a:xfrm>
          <a:off x="0" y="0"/>
          <a:ext cx="0" cy="0"/>
          <a:chOff x="0" y="0"/>
          <a:chExt cx="0" cy="0"/>
        </a:xfrm>
      </p:grpSpPr>
      <p:grpSp>
        <p:nvGrpSpPr>
          <p:cNvPr id="66" name="Google Shape;66;p10"/>
          <p:cNvGrpSpPr/>
          <p:nvPr/>
        </p:nvGrpSpPr>
        <p:grpSpPr>
          <a:xfrm>
            <a:off x="0" y="0"/>
            <a:ext cx="9144003" cy="5143478"/>
            <a:chOff x="0" y="0"/>
            <a:chExt cx="9144003" cy="5143478"/>
          </a:xfrm>
        </p:grpSpPr>
        <p:pic>
          <p:nvPicPr>
            <p:cNvPr id="67" name="Google Shape;67;p10"/>
            <p:cNvPicPr preferRelativeResize="0"/>
            <p:nvPr/>
          </p:nvPicPr>
          <p:blipFill rotWithShape="1">
            <a:blip r:embed="rId2">
              <a:alphaModFix/>
            </a:blip>
            <a:srcRect b="0" l="0" r="98195" t="0"/>
            <a:stretch/>
          </p:blipFill>
          <p:spPr>
            <a:xfrm>
              <a:off x="0" y="0"/>
              <a:ext cx="164977" cy="5143476"/>
            </a:xfrm>
            <a:prstGeom prst="rect">
              <a:avLst/>
            </a:prstGeom>
            <a:noFill/>
            <a:ln>
              <a:noFill/>
            </a:ln>
          </p:spPr>
        </p:pic>
        <p:pic>
          <p:nvPicPr>
            <p:cNvPr id="68" name="Google Shape;68;p10"/>
            <p:cNvPicPr preferRelativeResize="0"/>
            <p:nvPr/>
          </p:nvPicPr>
          <p:blipFill rotWithShape="1">
            <a:blip r:embed="rId2">
              <a:alphaModFix/>
            </a:blip>
            <a:srcRect b="96933" l="0" r="0" t="0"/>
            <a:stretch/>
          </p:blipFill>
          <p:spPr>
            <a:xfrm>
              <a:off x="0" y="0"/>
              <a:ext cx="9144003" cy="157700"/>
            </a:xfrm>
            <a:prstGeom prst="rect">
              <a:avLst/>
            </a:prstGeom>
            <a:noFill/>
            <a:ln>
              <a:noFill/>
            </a:ln>
          </p:spPr>
        </p:pic>
        <p:pic>
          <p:nvPicPr>
            <p:cNvPr id="69" name="Google Shape;69;p10"/>
            <p:cNvPicPr preferRelativeResize="0"/>
            <p:nvPr/>
          </p:nvPicPr>
          <p:blipFill rotWithShape="1">
            <a:blip r:embed="rId2">
              <a:alphaModFix/>
            </a:blip>
            <a:srcRect b="0" l="98319" r="0" t="0"/>
            <a:stretch/>
          </p:blipFill>
          <p:spPr>
            <a:xfrm>
              <a:off x="8990350" y="0"/>
              <a:ext cx="153651" cy="5143476"/>
            </a:xfrm>
            <a:prstGeom prst="rect">
              <a:avLst/>
            </a:prstGeom>
            <a:noFill/>
            <a:ln>
              <a:noFill/>
            </a:ln>
          </p:spPr>
        </p:pic>
        <p:pic>
          <p:nvPicPr>
            <p:cNvPr id="70" name="Google Shape;70;p10"/>
            <p:cNvPicPr preferRelativeResize="0"/>
            <p:nvPr/>
          </p:nvPicPr>
          <p:blipFill rotWithShape="1">
            <a:blip r:embed="rId2">
              <a:alphaModFix/>
            </a:blip>
            <a:srcRect b="0" l="0" r="0" t="96933"/>
            <a:stretch/>
          </p:blipFill>
          <p:spPr>
            <a:xfrm>
              <a:off x="0" y="4985778"/>
              <a:ext cx="9144003" cy="157700"/>
            </a:xfrm>
            <a:prstGeom prst="rect">
              <a:avLst/>
            </a:prstGeom>
            <a:noFill/>
            <a:ln>
              <a:noFill/>
            </a:ln>
          </p:spPr>
        </p:pic>
      </p:grpSp>
      <p:sp>
        <p:nvSpPr>
          <p:cNvPr id="71" name="Google Shape;71;p10"/>
          <p:cNvSpPr txBox="1"/>
          <p:nvPr>
            <p:ph type="title"/>
          </p:nvPr>
        </p:nvSpPr>
        <p:spPr>
          <a:xfrm>
            <a:off x="720000" y="4035800"/>
            <a:ext cx="7704000" cy="572700"/>
          </a:xfrm>
          <a:prstGeom prst="rect">
            <a:avLst/>
          </a:prstGeom>
          <a:gradFill>
            <a:gsLst>
              <a:gs pos="0">
                <a:schemeClr val="accent1"/>
              </a:gs>
              <a:gs pos="18000">
                <a:schemeClr val="accent1"/>
              </a:gs>
              <a:gs pos="54000">
                <a:schemeClr val="dk2"/>
              </a:gs>
              <a:gs pos="77000">
                <a:schemeClr val="dk2"/>
              </a:gs>
              <a:gs pos="90000">
                <a:srgbClr val="EDA4FF"/>
              </a:gs>
              <a:gs pos="100000">
                <a:schemeClr val="lt2"/>
              </a:gs>
            </a:gsLst>
            <a:path path="circle">
              <a:fillToRect b="50%" l="50%" r="50%" t="50%"/>
            </a:path>
            <a:tileRect/>
          </a:grad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72" name="Google Shape;72;p10"/>
          <p:cNvPicPr preferRelativeResize="0"/>
          <p:nvPr/>
        </p:nvPicPr>
        <p:blipFill rotWithShape="1">
          <a:blip r:embed="rId3">
            <a:alphaModFix/>
          </a:blip>
          <a:srcRect b="30509" l="36098" r="40847" t="33907"/>
          <a:stretch/>
        </p:blipFill>
        <p:spPr>
          <a:xfrm>
            <a:off x="6220050" y="154875"/>
            <a:ext cx="2776376" cy="2410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Poppins Medium"/>
              <a:buNone/>
              <a:defRPr sz="3000">
                <a:solidFill>
                  <a:schemeClr val="dk1"/>
                </a:solidFill>
                <a:latin typeface="Poppins Medium"/>
                <a:ea typeface="Poppins Medium"/>
                <a:cs typeface="Poppins Medium"/>
                <a:sym typeface="Poppins Medium"/>
              </a:defRPr>
            </a:lvl1pPr>
            <a:lvl2pPr lvl="1"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a:lnSpc>
                <a:spcPct val="115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comments" Target="../comments/comment1.xml"/><Relationship Id="rId4" Type="http://schemas.openxmlformats.org/officeDocument/2006/relationships/image" Target="../media/image35.png"/><Relationship Id="rId5" Type="http://schemas.openxmlformats.org/officeDocument/2006/relationships/image" Target="../media/image36.gif"/><Relationship Id="rId6" Type="http://schemas.openxmlformats.org/officeDocument/2006/relationships/image" Target="../media/image45.gif"/><Relationship Id="rId7" Type="http://schemas.openxmlformats.org/officeDocument/2006/relationships/image" Target="../media/image47.gif"/><Relationship Id="rId8" Type="http://schemas.openxmlformats.org/officeDocument/2006/relationships/image" Target="../media/image4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43.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43.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 Id="rId3" Type="http://schemas.openxmlformats.org/officeDocument/2006/relationships/image" Target="../media/image37.gif"/><Relationship Id="rId4" Type="http://schemas.openxmlformats.org/officeDocument/2006/relationships/image" Target="../media/image38.gif"/><Relationship Id="rId5" Type="http://schemas.openxmlformats.org/officeDocument/2006/relationships/image" Target="../media/image4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30.gif"/><Relationship Id="rId4" Type="http://schemas.openxmlformats.org/officeDocument/2006/relationships/image" Target="../media/image34.gif"/><Relationship Id="rId5" Type="http://schemas.openxmlformats.org/officeDocument/2006/relationships/image" Target="../media/image2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3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4.gif"/><Relationship Id="rId6"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53" name="Shape 353"/>
        <p:cNvGrpSpPr/>
        <p:nvPr/>
      </p:nvGrpSpPr>
      <p:grpSpPr>
        <a:xfrm>
          <a:off x="0" y="0"/>
          <a:ext cx="0" cy="0"/>
          <a:chOff x="0" y="0"/>
          <a:chExt cx="0" cy="0"/>
        </a:xfrm>
      </p:grpSpPr>
      <p:sp>
        <p:nvSpPr>
          <p:cNvPr id="354" name="Google Shape;354;p42"/>
          <p:cNvSpPr txBox="1"/>
          <p:nvPr>
            <p:ph type="ctrTitle"/>
          </p:nvPr>
        </p:nvSpPr>
        <p:spPr>
          <a:xfrm>
            <a:off x="865825" y="1020400"/>
            <a:ext cx="7412400" cy="259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4000"/>
              <a:t>Empirical</a:t>
            </a:r>
            <a:r>
              <a:rPr i="1" lang="en" sz="4000"/>
              <a:t> Analysis</a:t>
            </a:r>
            <a:r>
              <a:rPr i="1" lang="en" sz="4800"/>
              <a:t> </a:t>
            </a:r>
            <a:r>
              <a:rPr i="1" lang="en" sz="3200"/>
              <a:t>of</a:t>
            </a:r>
            <a:endParaRPr i="1" sz="4800"/>
          </a:p>
          <a:p>
            <a:pPr indent="0" lvl="0" marL="0" rtl="0" algn="ctr">
              <a:spcBef>
                <a:spcPts val="0"/>
              </a:spcBef>
              <a:spcAft>
                <a:spcPts val="0"/>
              </a:spcAft>
              <a:buNone/>
            </a:pPr>
            <a:r>
              <a:rPr lang="en"/>
              <a:t>RL algorithms via </a:t>
            </a:r>
            <a:r>
              <a:rPr b="1" lang="en">
                <a:latin typeface="Poppins"/>
                <a:ea typeface="Poppins"/>
                <a:cs typeface="Poppins"/>
                <a:sym typeface="Poppins"/>
              </a:rPr>
              <a:t>Openai Gym env.</a:t>
            </a:r>
            <a:endParaRPr b="1">
              <a:solidFill>
                <a:schemeClr val="accent1"/>
              </a:solidFill>
              <a:latin typeface="Poppins"/>
              <a:ea typeface="Poppins"/>
              <a:cs typeface="Poppins"/>
              <a:sym typeface="Poppins"/>
            </a:endParaRPr>
          </a:p>
        </p:txBody>
      </p:sp>
      <p:sp>
        <p:nvSpPr>
          <p:cNvPr id="355" name="Google Shape;355;p42"/>
          <p:cNvSpPr txBox="1"/>
          <p:nvPr>
            <p:ph idx="1" type="subTitle"/>
          </p:nvPr>
        </p:nvSpPr>
        <p:spPr>
          <a:xfrm>
            <a:off x="2736325" y="3762650"/>
            <a:ext cx="3671400" cy="421800"/>
          </a:xfrm>
          <a:prstGeom prst="rect">
            <a:avLst/>
          </a:prstGeom>
          <a:gradFill>
            <a:gsLst>
              <a:gs pos="0">
                <a:schemeClr val="accent1"/>
              </a:gs>
              <a:gs pos="18000">
                <a:schemeClr val="accent1"/>
              </a:gs>
              <a:gs pos="54000">
                <a:schemeClr val="dk2"/>
              </a:gs>
              <a:gs pos="77000">
                <a:schemeClr val="dk2"/>
              </a:gs>
              <a:gs pos="90000">
                <a:srgbClr val="EDA4FF"/>
              </a:gs>
              <a:gs pos="100000">
                <a:schemeClr val="lt2"/>
              </a:gs>
            </a:gsLst>
            <a:path path="circle">
              <a:fillToRect b="50%" l="50%" r="50%" t="50%"/>
            </a:path>
            <a:tileRect/>
          </a:gradFill>
        </p:spPr>
        <p:txBody>
          <a:bodyPr anchorCtr="0" anchor="ctr" bIns="91425" lIns="91425" spcFirstLastPara="1" rIns="91425" wrap="square" tIns="91425">
            <a:noAutofit/>
          </a:bodyPr>
          <a:lstStyle/>
          <a:p>
            <a:pPr indent="0" lvl="0" marL="0" rtl="0" algn="ctr">
              <a:spcBef>
                <a:spcPts val="0"/>
              </a:spcBef>
              <a:spcAft>
                <a:spcPts val="0"/>
              </a:spcAft>
              <a:buNone/>
            </a:pPr>
            <a:r>
              <a:rPr lang="en"/>
              <a:t>Donggyu, Sungwon, Yourim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1"/>
          <p:cNvSpPr txBox="1"/>
          <p:nvPr>
            <p:ph idx="6" type="title"/>
          </p:nvPr>
        </p:nvSpPr>
        <p:spPr>
          <a:xfrm>
            <a:off x="720000" y="431273"/>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 - Classic</a:t>
            </a:r>
            <a:endParaRPr/>
          </a:p>
        </p:txBody>
      </p:sp>
      <p:pic>
        <p:nvPicPr>
          <p:cNvPr id="452" name="Google Shape;452;p51"/>
          <p:cNvPicPr preferRelativeResize="0"/>
          <p:nvPr/>
        </p:nvPicPr>
        <p:blipFill>
          <a:blip r:embed="rId3">
            <a:alphaModFix/>
          </a:blip>
          <a:stretch>
            <a:fillRect/>
          </a:stretch>
        </p:blipFill>
        <p:spPr>
          <a:xfrm>
            <a:off x="1387313" y="1003973"/>
            <a:ext cx="6369386" cy="38347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2"/>
          <p:cNvSpPr txBox="1"/>
          <p:nvPr>
            <p:ph idx="6" type="title"/>
          </p:nvPr>
        </p:nvSpPr>
        <p:spPr>
          <a:xfrm>
            <a:off x="720000" y="431273"/>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Discussion - Atari</a:t>
            </a:r>
            <a:endParaRPr/>
          </a:p>
        </p:txBody>
      </p:sp>
      <p:pic>
        <p:nvPicPr>
          <p:cNvPr id="458" name="Google Shape;458;p52"/>
          <p:cNvPicPr preferRelativeResize="0"/>
          <p:nvPr/>
        </p:nvPicPr>
        <p:blipFill>
          <a:blip r:embed="rId4">
            <a:alphaModFix/>
          </a:blip>
          <a:stretch>
            <a:fillRect/>
          </a:stretch>
        </p:blipFill>
        <p:spPr>
          <a:xfrm>
            <a:off x="1044238" y="1221525"/>
            <a:ext cx="7055524" cy="780175"/>
          </a:xfrm>
          <a:prstGeom prst="rect">
            <a:avLst/>
          </a:prstGeom>
          <a:noFill/>
          <a:ln>
            <a:noFill/>
          </a:ln>
        </p:spPr>
      </p:pic>
      <p:sp>
        <p:nvSpPr>
          <p:cNvPr id="459" name="Google Shape;459;p52"/>
          <p:cNvSpPr txBox="1"/>
          <p:nvPr/>
        </p:nvSpPr>
        <p:spPr>
          <a:xfrm>
            <a:off x="532450" y="2165975"/>
            <a:ext cx="79896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naheim"/>
              <a:buChar char="-"/>
            </a:pPr>
            <a:r>
              <a:rPr b="1" lang="en">
                <a:latin typeface="Anaheim"/>
                <a:ea typeface="Anaheim"/>
                <a:cs typeface="Anaheim"/>
                <a:sym typeface="Anaheim"/>
              </a:rPr>
              <a:t>DQN topped in 4 / PPO in 3 / A2C in 0 games</a:t>
            </a:r>
            <a:endParaRPr b="1">
              <a:latin typeface="Anaheim"/>
              <a:ea typeface="Anaheim"/>
              <a:cs typeface="Anaheim"/>
              <a:sym typeface="Anaheim"/>
            </a:endParaRPr>
          </a:p>
          <a:p>
            <a:pPr indent="0" lvl="0" marL="457200" rtl="0" algn="l">
              <a:spcBef>
                <a:spcPts val="0"/>
              </a:spcBef>
              <a:spcAft>
                <a:spcPts val="0"/>
              </a:spcAft>
              <a:buNone/>
            </a:pPr>
            <a:r>
              <a:t/>
            </a:r>
            <a:endParaRPr>
              <a:latin typeface="Anaheim"/>
              <a:ea typeface="Anaheim"/>
              <a:cs typeface="Anaheim"/>
              <a:sym typeface="Anaheim"/>
            </a:endParaRPr>
          </a:p>
          <a:p>
            <a:pPr indent="-317500" lvl="1" marL="914400" rtl="0" algn="l">
              <a:spcBef>
                <a:spcPts val="0"/>
              </a:spcBef>
              <a:spcAft>
                <a:spcPts val="0"/>
              </a:spcAft>
              <a:buSzPts val="1400"/>
              <a:buFont typeface="Anaheim"/>
              <a:buChar char="-"/>
            </a:pPr>
            <a:r>
              <a:rPr lang="en">
                <a:latin typeface="Anaheim"/>
                <a:ea typeface="Anaheim"/>
                <a:cs typeface="Anaheim"/>
                <a:sym typeface="Anaheim"/>
              </a:rPr>
              <a:t>DQN performed better in games with more dynamic scenes.</a:t>
            </a:r>
            <a:endParaRPr>
              <a:latin typeface="Anaheim"/>
              <a:ea typeface="Anaheim"/>
              <a:cs typeface="Anaheim"/>
              <a:sym typeface="Anaheim"/>
            </a:endParaRPr>
          </a:p>
          <a:p>
            <a:pPr indent="0" lvl="0" marL="914400" rtl="0" algn="l">
              <a:spcBef>
                <a:spcPts val="0"/>
              </a:spcBef>
              <a:spcAft>
                <a:spcPts val="0"/>
              </a:spcAft>
              <a:buNone/>
            </a:pPr>
            <a:r>
              <a:t/>
            </a:r>
            <a:endParaRPr>
              <a:latin typeface="Anaheim"/>
              <a:ea typeface="Anaheim"/>
              <a:cs typeface="Anaheim"/>
              <a:sym typeface="Anaheim"/>
            </a:endParaRPr>
          </a:p>
          <a:p>
            <a:pPr indent="-317500" lvl="1" marL="914400" rtl="0" algn="l">
              <a:spcBef>
                <a:spcPts val="0"/>
              </a:spcBef>
              <a:spcAft>
                <a:spcPts val="0"/>
              </a:spcAft>
              <a:buSzPts val="1400"/>
              <a:buFont typeface="Anaheim"/>
              <a:buChar char="-"/>
            </a:pPr>
            <a:r>
              <a:rPr lang="en">
                <a:latin typeface="Anaheim"/>
                <a:ea typeface="Anaheim"/>
                <a:cs typeface="Anaheim"/>
                <a:sym typeface="Anaheim"/>
              </a:rPr>
              <a:t>PPO performed better in games with more static scenes.</a:t>
            </a:r>
            <a:endParaRPr>
              <a:latin typeface="Anaheim"/>
              <a:ea typeface="Anaheim"/>
              <a:cs typeface="Anaheim"/>
              <a:sym typeface="Anaheim"/>
            </a:endParaRPr>
          </a:p>
          <a:p>
            <a:pPr indent="0" lvl="0" marL="914400" rtl="0" algn="l">
              <a:spcBef>
                <a:spcPts val="0"/>
              </a:spcBef>
              <a:spcAft>
                <a:spcPts val="0"/>
              </a:spcAft>
              <a:buNone/>
            </a:pPr>
            <a:r>
              <a:t/>
            </a:r>
            <a:endParaRPr>
              <a:latin typeface="Anaheim"/>
              <a:ea typeface="Anaheim"/>
              <a:cs typeface="Anaheim"/>
              <a:sym typeface="Anaheim"/>
            </a:endParaRPr>
          </a:p>
          <a:p>
            <a:pPr indent="-317500" lvl="1" marL="914400" rtl="0" algn="l">
              <a:spcBef>
                <a:spcPts val="0"/>
              </a:spcBef>
              <a:spcAft>
                <a:spcPts val="0"/>
              </a:spcAft>
              <a:buSzPts val="1400"/>
              <a:buFont typeface="Anaheim"/>
              <a:buChar char="-"/>
            </a:pPr>
            <a:r>
              <a:rPr lang="en">
                <a:latin typeface="Anaheim"/>
                <a:ea typeface="Anaheim"/>
                <a:cs typeface="Anaheim"/>
                <a:sym typeface="Anaheim"/>
              </a:rPr>
              <a:t>DQN’s replay buffer makes it deal better with rare observations while on policy algorithms may underfit to rare observations.</a:t>
            </a:r>
            <a:endParaRPr>
              <a:latin typeface="Anaheim"/>
              <a:ea typeface="Anaheim"/>
              <a:cs typeface="Anaheim"/>
              <a:sym typeface="Anaheim"/>
            </a:endParaRPr>
          </a:p>
          <a:p>
            <a:pPr indent="0" lvl="0" marL="914400" rtl="0" algn="l">
              <a:spcBef>
                <a:spcPts val="0"/>
              </a:spcBef>
              <a:spcAft>
                <a:spcPts val="0"/>
              </a:spcAft>
              <a:buNone/>
            </a:pPr>
            <a:r>
              <a:t/>
            </a:r>
            <a:endParaRPr>
              <a:latin typeface="Anaheim"/>
              <a:ea typeface="Anaheim"/>
              <a:cs typeface="Anaheim"/>
              <a:sym typeface="Anaheim"/>
            </a:endParaRPr>
          </a:p>
          <a:p>
            <a:pPr indent="-317500" lvl="1" marL="914400" rtl="0" algn="l">
              <a:spcBef>
                <a:spcPts val="0"/>
              </a:spcBef>
              <a:spcAft>
                <a:spcPts val="0"/>
              </a:spcAft>
              <a:buSzPts val="1400"/>
              <a:buFont typeface="Anaheim"/>
              <a:buChar char="-"/>
            </a:pPr>
            <a:r>
              <a:rPr lang="en">
                <a:latin typeface="Anaheim"/>
                <a:ea typeface="Anaheim"/>
                <a:cs typeface="Anaheim"/>
                <a:sym typeface="Anaheim"/>
              </a:rPr>
              <a:t>Atari environments don’t require probabilistic policies unlike multi-agent environments where deterministic policies can be exploited by other agents (ex. rock-scissors-paper).</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pic>
        <p:nvPicPr>
          <p:cNvPr id="460" name="Google Shape;460;p52"/>
          <p:cNvPicPr preferRelativeResize="0"/>
          <p:nvPr/>
        </p:nvPicPr>
        <p:blipFill>
          <a:blip r:embed="rId5">
            <a:alphaModFix/>
          </a:blip>
          <a:stretch>
            <a:fillRect/>
          </a:stretch>
        </p:blipFill>
        <p:spPr>
          <a:xfrm>
            <a:off x="8192500" y="2213113"/>
            <a:ext cx="640850" cy="780165"/>
          </a:xfrm>
          <a:prstGeom prst="rect">
            <a:avLst/>
          </a:prstGeom>
          <a:noFill/>
          <a:ln>
            <a:noFill/>
          </a:ln>
        </p:spPr>
      </p:pic>
      <p:pic>
        <p:nvPicPr>
          <p:cNvPr id="461" name="Google Shape;461;p52"/>
          <p:cNvPicPr preferRelativeResize="0"/>
          <p:nvPr/>
        </p:nvPicPr>
        <p:blipFill>
          <a:blip r:embed="rId6">
            <a:alphaModFix/>
          </a:blip>
          <a:stretch>
            <a:fillRect/>
          </a:stretch>
        </p:blipFill>
        <p:spPr>
          <a:xfrm>
            <a:off x="6002040" y="2219250"/>
            <a:ext cx="759711" cy="770725"/>
          </a:xfrm>
          <a:prstGeom prst="rect">
            <a:avLst/>
          </a:prstGeom>
          <a:noFill/>
          <a:ln>
            <a:noFill/>
          </a:ln>
        </p:spPr>
      </p:pic>
      <p:pic>
        <p:nvPicPr>
          <p:cNvPr id="462" name="Google Shape;462;p52"/>
          <p:cNvPicPr preferRelativeResize="0"/>
          <p:nvPr/>
        </p:nvPicPr>
        <p:blipFill>
          <a:blip r:embed="rId7">
            <a:alphaModFix/>
          </a:blip>
          <a:stretch>
            <a:fillRect/>
          </a:stretch>
        </p:blipFill>
        <p:spPr>
          <a:xfrm>
            <a:off x="6761750" y="2219249"/>
            <a:ext cx="640850" cy="770738"/>
          </a:xfrm>
          <a:prstGeom prst="rect">
            <a:avLst/>
          </a:prstGeom>
          <a:noFill/>
          <a:ln>
            <a:noFill/>
          </a:ln>
        </p:spPr>
      </p:pic>
      <p:pic>
        <p:nvPicPr>
          <p:cNvPr id="463" name="Google Shape;463;p52"/>
          <p:cNvPicPr preferRelativeResize="0"/>
          <p:nvPr/>
        </p:nvPicPr>
        <p:blipFill>
          <a:blip r:embed="rId8">
            <a:alphaModFix/>
          </a:blip>
          <a:stretch>
            <a:fillRect/>
          </a:stretch>
        </p:blipFill>
        <p:spPr>
          <a:xfrm>
            <a:off x="7551649" y="2219250"/>
            <a:ext cx="640851" cy="767912"/>
          </a:xfrm>
          <a:prstGeom prst="rect">
            <a:avLst/>
          </a:prstGeom>
          <a:noFill/>
          <a:ln>
            <a:noFill/>
          </a:ln>
        </p:spPr>
      </p:pic>
      <p:sp>
        <p:nvSpPr>
          <p:cNvPr id="464" name="Google Shape;464;p52"/>
          <p:cNvSpPr/>
          <p:nvPr/>
        </p:nvSpPr>
        <p:spPr>
          <a:xfrm>
            <a:off x="6137125" y="3078300"/>
            <a:ext cx="2532900" cy="1266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DQN				 PPO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3"/>
          <p:cNvSpPr txBox="1"/>
          <p:nvPr>
            <p:ph idx="6" type="title"/>
          </p:nvPr>
        </p:nvSpPr>
        <p:spPr>
          <a:xfrm>
            <a:off x="720000" y="431273"/>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Discussion - Atari</a:t>
            </a:r>
            <a:endParaRPr/>
          </a:p>
        </p:txBody>
      </p:sp>
      <p:sp>
        <p:nvSpPr>
          <p:cNvPr id="470" name="Google Shape;470;p53"/>
          <p:cNvSpPr txBox="1"/>
          <p:nvPr/>
        </p:nvSpPr>
        <p:spPr>
          <a:xfrm>
            <a:off x="532450" y="2966750"/>
            <a:ext cx="79434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naheim"/>
              <a:buChar char="-"/>
            </a:pPr>
            <a:r>
              <a:rPr b="1" lang="en">
                <a:latin typeface="Anaheim"/>
                <a:ea typeface="Anaheim"/>
                <a:cs typeface="Anaheim"/>
                <a:sym typeface="Anaheim"/>
              </a:rPr>
              <a:t>Convergence in the early stages of training led to convergence to local optimum.</a:t>
            </a:r>
            <a:endParaRPr b="1">
              <a:latin typeface="Anaheim"/>
              <a:ea typeface="Anaheim"/>
              <a:cs typeface="Anaheim"/>
              <a:sym typeface="Anaheim"/>
            </a:endParaRPr>
          </a:p>
          <a:p>
            <a:pPr indent="0" lvl="0" marL="0" rtl="0" algn="l">
              <a:spcBef>
                <a:spcPts val="0"/>
              </a:spcBef>
              <a:spcAft>
                <a:spcPts val="0"/>
              </a:spcAft>
              <a:buNone/>
            </a:pPr>
            <a:r>
              <a:t/>
            </a:r>
            <a:endParaRPr b="1">
              <a:latin typeface="Anaheim"/>
              <a:ea typeface="Anaheim"/>
              <a:cs typeface="Anaheim"/>
              <a:sym typeface="Anaheim"/>
            </a:endParaRPr>
          </a:p>
          <a:p>
            <a:pPr indent="-317500" lvl="0" marL="914400" rtl="0" algn="l">
              <a:spcBef>
                <a:spcPts val="0"/>
              </a:spcBef>
              <a:spcAft>
                <a:spcPts val="0"/>
              </a:spcAft>
              <a:buSzPts val="1400"/>
              <a:buFont typeface="Anaheim"/>
              <a:buChar char="-"/>
            </a:pPr>
            <a:r>
              <a:rPr lang="en">
                <a:latin typeface="Anaheim"/>
                <a:ea typeface="Anaheim"/>
                <a:cs typeface="Anaheim"/>
                <a:sym typeface="Anaheim"/>
              </a:rPr>
              <a:t>In many games, PPO quickly learned local optimal policy and converged while DQN kept improving and finally outperformed PPO.</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317500" lvl="0" marL="914400" rtl="0" algn="l">
              <a:spcBef>
                <a:spcPts val="0"/>
              </a:spcBef>
              <a:spcAft>
                <a:spcPts val="0"/>
              </a:spcAft>
              <a:buSzPts val="1400"/>
              <a:buFont typeface="Anaheim"/>
              <a:buChar char="-"/>
            </a:pPr>
            <a:r>
              <a:rPr lang="en">
                <a:latin typeface="Anaheim"/>
                <a:ea typeface="Anaheim"/>
                <a:cs typeface="Anaheim"/>
                <a:sym typeface="Anaheim"/>
              </a:rPr>
              <a:t>Off-policy algorithms can better explore than on-policy algorithms. </a:t>
            </a:r>
            <a:endParaRPr>
              <a:latin typeface="Anaheim"/>
              <a:ea typeface="Anaheim"/>
              <a:cs typeface="Anaheim"/>
              <a:sym typeface="Anaheim"/>
            </a:endParaRPr>
          </a:p>
          <a:p>
            <a:pPr indent="0" lvl="0" marL="45720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pic>
        <p:nvPicPr>
          <p:cNvPr id="471" name="Google Shape;471;p53"/>
          <p:cNvPicPr preferRelativeResize="0"/>
          <p:nvPr/>
        </p:nvPicPr>
        <p:blipFill>
          <a:blip r:embed="rId3">
            <a:alphaModFix/>
          </a:blip>
          <a:stretch>
            <a:fillRect/>
          </a:stretch>
        </p:blipFill>
        <p:spPr>
          <a:xfrm>
            <a:off x="172900" y="1071375"/>
            <a:ext cx="8798177" cy="1225750"/>
          </a:xfrm>
          <a:prstGeom prst="rect">
            <a:avLst/>
          </a:prstGeom>
          <a:noFill/>
          <a:ln>
            <a:noFill/>
          </a:ln>
        </p:spPr>
      </p:pic>
      <p:pic>
        <p:nvPicPr>
          <p:cNvPr id="472" name="Google Shape;472;p53"/>
          <p:cNvPicPr preferRelativeResize="0"/>
          <p:nvPr/>
        </p:nvPicPr>
        <p:blipFill rotWithShape="1">
          <a:blip r:embed="rId4">
            <a:alphaModFix/>
          </a:blip>
          <a:srcRect b="0" l="571" r="94904" t="26594"/>
          <a:stretch/>
        </p:blipFill>
        <p:spPr>
          <a:xfrm>
            <a:off x="213250" y="1397900"/>
            <a:ext cx="319199" cy="572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4"/>
          <p:cNvSpPr txBox="1"/>
          <p:nvPr>
            <p:ph idx="6" type="title"/>
          </p:nvPr>
        </p:nvSpPr>
        <p:spPr>
          <a:xfrm>
            <a:off x="720000" y="431273"/>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Discussion - Atari</a:t>
            </a:r>
            <a:endParaRPr/>
          </a:p>
        </p:txBody>
      </p:sp>
      <p:sp>
        <p:nvSpPr>
          <p:cNvPr id="478" name="Google Shape;478;p54"/>
          <p:cNvSpPr txBox="1"/>
          <p:nvPr/>
        </p:nvSpPr>
        <p:spPr>
          <a:xfrm>
            <a:off x="532450" y="2364525"/>
            <a:ext cx="7943400" cy="23397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t/>
            </a:r>
            <a:endParaRPr>
              <a:latin typeface="Anaheim"/>
              <a:ea typeface="Anaheim"/>
              <a:cs typeface="Anaheim"/>
              <a:sym typeface="Anaheim"/>
            </a:endParaRPr>
          </a:p>
          <a:p>
            <a:pPr indent="0" lvl="0" marL="457200" rtl="0" algn="l">
              <a:spcBef>
                <a:spcPts val="0"/>
              </a:spcBef>
              <a:spcAft>
                <a:spcPts val="0"/>
              </a:spcAft>
              <a:buNone/>
            </a:pPr>
            <a:r>
              <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b="1" lang="en">
                <a:latin typeface="Anaheim"/>
                <a:ea typeface="Anaheim"/>
                <a:cs typeface="Anaheim"/>
                <a:sym typeface="Anaheim"/>
              </a:rPr>
              <a:t>Instability of A2C</a:t>
            </a:r>
            <a:endParaRPr b="1">
              <a:latin typeface="Anaheim"/>
              <a:ea typeface="Anaheim"/>
              <a:cs typeface="Anaheim"/>
              <a:sym typeface="Anaheim"/>
            </a:endParaRPr>
          </a:p>
          <a:p>
            <a:pPr indent="-317500" lvl="1" marL="914400" rtl="0" algn="l">
              <a:spcBef>
                <a:spcPts val="0"/>
              </a:spcBef>
              <a:spcAft>
                <a:spcPts val="0"/>
              </a:spcAft>
              <a:buSzPts val="1400"/>
              <a:buFont typeface="Anaheim"/>
              <a:buChar char="-"/>
            </a:pPr>
            <a:r>
              <a:rPr lang="en">
                <a:latin typeface="Anaheim"/>
                <a:ea typeface="Anaheim"/>
                <a:cs typeface="Anaheim"/>
                <a:sym typeface="Anaheim"/>
              </a:rPr>
              <a:t>Possible explanations to why A2C failed to learn :</a:t>
            </a:r>
            <a:endParaRPr>
              <a:latin typeface="Anaheim"/>
              <a:ea typeface="Anaheim"/>
              <a:cs typeface="Anaheim"/>
              <a:sym typeface="Anaheim"/>
            </a:endParaRPr>
          </a:p>
          <a:p>
            <a:pPr indent="-317500" lvl="2" marL="1371600" rtl="0" algn="l">
              <a:spcBef>
                <a:spcPts val="0"/>
              </a:spcBef>
              <a:spcAft>
                <a:spcPts val="0"/>
              </a:spcAft>
              <a:buSzPts val="1400"/>
              <a:buFont typeface="Anaheim"/>
              <a:buChar char="-"/>
            </a:pPr>
            <a:r>
              <a:rPr lang="en">
                <a:latin typeface="Anaheim"/>
                <a:ea typeface="Anaheim"/>
                <a:cs typeface="Anaheim"/>
                <a:sym typeface="Anaheim"/>
              </a:rPr>
              <a:t>2 sources of error (V and pi)</a:t>
            </a:r>
            <a:endParaRPr>
              <a:latin typeface="Anaheim"/>
              <a:ea typeface="Anaheim"/>
              <a:cs typeface="Anaheim"/>
              <a:sym typeface="Anaheim"/>
            </a:endParaRPr>
          </a:p>
          <a:p>
            <a:pPr indent="-317500" lvl="2" marL="1371600" rtl="0" algn="l">
              <a:spcBef>
                <a:spcPts val="0"/>
              </a:spcBef>
              <a:spcAft>
                <a:spcPts val="0"/>
              </a:spcAft>
              <a:buSzPts val="1400"/>
              <a:buFont typeface="Anaheim"/>
              <a:buChar char="-"/>
            </a:pPr>
            <a:r>
              <a:rPr lang="en">
                <a:latin typeface="Anaheim"/>
                <a:ea typeface="Anaheim"/>
                <a:cs typeface="Anaheim"/>
                <a:sym typeface="Anaheim"/>
              </a:rPr>
              <a:t>Clipping</a:t>
            </a:r>
            <a:r>
              <a:rPr lang="en">
                <a:latin typeface="Anaheim"/>
                <a:ea typeface="Anaheim"/>
                <a:cs typeface="Anaheim"/>
                <a:sym typeface="Anaheim"/>
              </a:rPr>
              <a:t> changes in policy as in PPO worked better than cl</a:t>
            </a:r>
            <a:r>
              <a:rPr lang="en">
                <a:latin typeface="Anaheim"/>
                <a:ea typeface="Anaheim"/>
                <a:cs typeface="Anaheim"/>
                <a:sym typeface="Anaheim"/>
              </a:rPr>
              <a:t>ipping gradient itself.</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317500" lvl="1" marL="914400" rtl="0" algn="l">
              <a:spcBef>
                <a:spcPts val="0"/>
              </a:spcBef>
              <a:spcAft>
                <a:spcPts val="0"/>
              </a:spcAft>
              <a:buSzPts val="1400"/>
              <a:buFont typeface="Anaheim"/>
              <a:buChar char="-"/>
            </a:pPr>
            <a:r>
              <a:rPr lang="en">
                <a:latin typeface="Anaheim"/>
                <a:ea typeface="Anaheim"/>
                <a:cs typeface="Anaheim"/>
                <a:sym typeface="Anaheim"/>
              </a:rPr>
              <a:t>A2C had large fluctuations in training curve.</a:t>
            </a:r>
            <a:endParaRPr>
              <a:latin typeface="Anaheim"/>
              <a:ea typeface="Anaheim"/>
              <a:cs typeface="Anaheim"/>
              <a:sym typeface="Anaheim"/>
            </a:endParaRPr>
          </a:p>
          <a:p>
            <a:pPr indent="-317500" lvl="2" marL="1371600" rtl="0" algn="l">
              <a:spcBef>
                <a:spcPts val="0"/>
              </a:spcBef>
              <a:spcAft>
                <a:spcPts val="0"/>
              </a:spcAft>
              <a:buSzPts val="1400"/>
              <a:buFont typeface="Anaheim"/>
              <a:buChar char="-"/>
            </a:pPr>
            <a:r>
              <a:rPr lang="en">
                <a:latin typeface="Anaheim"/>
                <a:ea typeface="Anaheim"/>
                <a:cs typeface="Anaheim"/>
                <a:sym typeface="Anaheim"/>
              </a:rPr>
              <a:t>More sensitive to hyperparameters and seeds.</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pic>
        <p:nvPicPr>
          <p:cNvPr id="479" name="Google Shape;479;p54"/>
          <p:cNvPicPr preferRelativeResize="0"/>
          <p:nvPr/>
        </p:nvPicPr>
        <p:blipFill>
          <a:blip r:embed="rId3">
            <a:alphaModFix/>
          </a:blip>
          <a:stretch>
            <a:fillRect/>
          </a:stretch>
        </p:blipFill>
        <p:spPr>
          <a:xfrm>
            <a:off x="172900" y="1071375"/>
            <a:ext cx="8798177" cy="1225750"/>
          </a:xfrm>
          <a:prstGeom prst="rect">
            <a:avLst/>
          </a:prstGeom>
          <a:noFill/>
          <a:ln>
            <a:noFill/>
          </a:ln>
        </p:spPr>
      </p:pic>
      <p:pic>
        <p:nvPicPr>
          <p:cNvPr id="480" name="Google Shape;480;p54"/>
          <p:cNvPicPr preferRelativeResize="0"/>
          <p:nvPr/>
        </p:nvPicPr>
        <p:blipFill rotWithShape="1">
          <a:blip r:embed="rId4">
            <a:alphaModFix/>
          </a:blip>
          <a:srcRect b="0" l="571" r="94904" t="26594"/>
          <a:stretch/>
        </p:blipFill>
        <p:spPr>
          <a:xfrm>
            <a:off x="213250" y="1397900"/>
            <a:ext cx="319199" cy="572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5"/>
          <p:cNvSpPr txBox="1"/>
          <p:nvPr>
            <p:ph idx="6" type="title"/>
          </p:nvPr>
        </p:nvSpPr>
        <p:spPr>
          <a:xfrm>
            <a:off x="720000" y="431273"/>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Discussion - Classic</a:t>
            </a:r>
            <a:endParaRPr/>
          </a:p>
        </p:txBody>
      </p:sp>
      <p:sp>
        <p:nvSpPr>
          <p:cNvPr id="486" name="Google Shape;486;p55"/>
          <p:cNvSpPr txBox="1"/>
          <p:nvPr/>
        </p:nvSpPr>
        <p:spPr>
          <a:xfrm>
            <a:off x="4531850" y="1270700"/>
            <a:ext cx="43221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naheim"/>
              <a:buChar char="-"/>
            </a:pPr>
            <a:r>
              <a:rPr lang="en">
                <a:latin typeface="Anaheim"/>
                <a:ea typeface="Anaheim"/>
                <a:cs typeface="Anaheim"/>
                <a:sym typeface="Anaheim"/>
              </a:rPr>
              <a:t>In classical games, PPO won 4 times, A2C won 1 time, DQN won 1 time.</a:t>
            </a:r>
            <a:endParaRPr>
              <a:latin typeface="Anaheim"/>
              <a:ea typeface="Anaheim"/>
              <a:cs typeface="Anaheim"/>
              <a:sym typeface="Anaheim"/>
            </a:endParaRPr>
          </a:p>
          <a:p>
            <a:pPr indent="0" lvl="0" marL="457200" rtl="0" algn="l">
              <a:spcBef>
                <a:spcPts val="0"/>
              </a:spcBef>
              <a:spcAft>
                <a:spcPts val="0"/>
              </a:spcAft>
              <a:buNone/>
            </a:pPr>
            <a:r>
              <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Most of the characteristics in algorithms were same as shown in Atari game.</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There was no particular difference between discrete/continuous action spaces.</a:t>
            </a:r>
            <a:endParaRPr>
              <a:latin typeface="Anaheim"/>
              <a:ea typeface="Anaheim"/>
              <a:cs typeface="Anaheim"/>
              <a:sym typeface="Anaheim"/>
            </a:endParaRPr>
          </a:p>
          <a:p>
            <a:pPr indent="0" lvl="0" marL="457200" rtl="0" algn="l">
              <a:spcBef>
                <a:spcPts val="0"/>
              </a:spcBef>
              <a:spcAft>
                <a:spcPts val="0"/>
              </a:spcAft>
              <a:buNone/>
            </a:pPr>
            <a:r>
              <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lang="en">
                <a:latin typeface="Anaheim"/>
                <a:ea typeface="Anaheim"/>
                <a:cs typeface="Anaheim"/>
                <a:sym typeface="Anaheim"/>
              </a:rPr>
              <a:t>In </a:t>
            </a:r>
            <a:r>
              <a:rPr b="1" lang="en">
                <a:latin typeface="Anaheim"/>
                <a:ea typeface="Anaheim"/>
                <a:cs typeface="Anaheim"/>
                <a:sym typeface="Anaheim"/>
              </a:rPr>
              <a:t>MountainCar</a:t>
            </a:r>
            <a:r>
              <a:rPr lang="en">
                <a:latin typeface="Anaheim"/>
                <a:ea typeface="Anaheim"/>
                <a:cs typeface="Anaheim"/>
                <a:sym typeface="Anaheim"/>
              </a:rPr>
              <a:t> and </a:t>
            </a:r>
            <a:r>
              <a:rPr b="1" lang="en">
                <a:latin typeface="Anaheim"/>
                <a:ea typeface="Anaheim"/>
                <a:cs typeface="Anaheim"/>
                <a:sym typeface="Anaheim"/>
              </a:rPr>
              <a:t>MountainCarContinuous</a:t>
            </a:r>
            <a:r>
              <a:rPr lang="en">
                <a:latin typeface="Anaheim"/>
                <a:ea typeface="Anaheim"/>
                <a:cs typeface="Anaheim"/>
                <a:sym typeface="Anaheim"/>
              </a:rPr>
              <a:t>, PPO and A2C fell into local </a:t>
            </a:r>
            <a:r>
              <a:rPr lang="en">
                <a:latin typeface="Anaheim"/>
                <a:ea typeface="Anaheim"/>
                <a:cs typeface="Anaheim"/>
                <a:sym typeface="Anaheim"/>
              </a:rPr>
              <a:t>optimum.</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pic>
        <p:nvPicPr>
          <p:cNvPr id="487" name="Google Shape;487;p55"/>
          <p:cNvPicPr preferRelativeResize="0"/>
          <p:nvPr/>
        </p:nvPicPr>
        <p:blipFill>
          <a:blip r:embed="rId3">
            <a:alphaModFix/>
          </a:blip>
          <a:stretch>
            <a:fillRect/>
          </a:stretch>
        </p:blipFill>
        <p:spPr>
          <a:xfrm>
            <a:off x="254875" y="3703075"/>
            <a:ext cx="4230002" cy="677732"/>
          </a:xfrm>
          <a:prstGeom prst="rect">
            <a:avLst/>
          </a:prstGeom>
          <a:noFill/>
          <a:ln>
            <a:noFill/>
          </a:ln>
        </p:spPr>
      </p:pic>
      <p:pic>
        <p:nvPicPr>
          <p:cNvPr id="488" name="Google Shape;488;p55"/>
          <p:cNvPicPr preferRelativeResize="0"/>
          <p:nvPr/>
        </p:nvPicPr>
        <p:blipFill rotWithShape="1">
          <a:blip r:embed="rId4">
            <a:alphaModFix/>
          </a:blip>
          <a:srcRect b="0" l="0" r="0" t="47047"/>
          <a:stretch/>
        </p:blipFill>
        <p:spPr>
          <a:xfrm>
            <a:off x="254875" y="2354525"/>
            <a:ext cx="4230001" cy="1348549"/>
          </a:xfrm>
          <a:prstGeom prst="rect">
            <a:avLst/>
          </a:prstGeom>
          <a:noFill/>
          <a:ln>
            <a:noFill/>
          </a:ln>
        </p:spPr>
      </p:pic>
      <p:pic>
        <p:nvPicPr>
          <p:cNvPr id="489" name="Google Shape;489;p55"/>
          <p:cNvPicPr preferRelativeResize="0"/>
          <p:nvPr/>
        </p:nvPicPr>
        <p:blipFill rotWithShape="1">
          <a:blip r:embed="rId4">
            <a:alphaModFix/>
          </a:blip>
          <a:srcRect b="52269" l="32427" r="-26148" t="-5221"/>
          <a:stretch/>
        </p:blipFill>
        <p:spPr>
          <a:xfrm>
            <a:off x="1079050" y="1005975"/>
            <a:ext cx="3964499" cy="13485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6"/>
          <p:cNvSpPr txBox="1"/>
          <p:nvPr>
            <p:ph idx="6" type="title"/>
          </p:nvPr>
        </p:nvSpPr>
        <p:spPr>
          <a:xfrm>
            <a:off x="720000" y="431273"/>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Discussion - Classic</a:t>
            </a:r>
            <a:endParaRPr/>
          </a:p>
        </p:txBody>
      </p:sp>
      <p:pic>
        <p:nvPicPr>
          <p:cNvPr id="495" name="Google Shape;495;p56"/>
          <p:cNvPicPr preferRelativeResize="0"/>
          <p:nvPr/>
        </p:nvPicPr>
        <p:blipFill>
          <a:blip r:embed="rId3">
            <a:alphaModFix/>
          </a:blip>
          <a:stretch>
            <a:fillRect/>
          </a:stretch>
        </p:blipFill>
        <p:spPr>
          <a:xfrm>
            <a:off x="600549" y="1264075"/>
            <a:ext cx="2400399" cy="1728305"/>
          </a:xfrm>
          <a:prstGeom prst="rect">
            <a:avLst/>
          </a:prstGeom>
          <a:noFill/>
          <a:ln>
            <a:noFill/>
          </a:ln>
        </p:spPr>
      </p:pic>
      <p:sp>
        <p:nvSpPr>
          <p:cNvPr id="496" name="Google Shape;496;p56"/>
          <p:cNvSpPr txBox="1"/>
          <p:nvPr/>
        </p:nvSpPr>
        <p:spPr>
          <a:xfrm>
            <a:off x="769175" y="3279850"/>
            <a:ext cx="211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naheim"/>
                <a:ea typeface="Anaheim"/>
                <a:cs typeface="Anaheim"/>
                <a:sym typeface="Anaheim"/>
              </a:rPr>
              <a:t>A2C</a:t>
            </a:r>
            <a:endParaRPr>
              <a:latin typeface="Anaheim"/>
              <a:ea typeface="Anaheim"/>
              <a:cs typeface="Anaheim"/>
              <a:sym typeface="Anaheim"/>
            </a:endParaRPr>
          </a:p>
        </p:txBody>
      </p:sp>
      <p:pic>
        <p:nvPicPr>
          <p:cNvPr id="497" name="Google Shape;497;p56"/>
          <p:cNvPicPr preferRelativeResize="0"/>
          <p:nvPr/>
        </p:nvPicPr>
        <p:blipFill>
          <a:blip r:embed="rId4">
            <a:alphaModFix/>
          </a:blip>
          <a:stretch>
            <a:fillRect/>
          </a:stretch>
        </p:blipFill>
        <p:spPr>
          <a:xfrm>
            <a:off x="3238975" y="1264075"/>
            <a:ext cx="2502051" cy="1781460"/>
          </a:xfrm>
          <a:prstGeom prst="rect">
            <a:avLst/>
          </a:prstGeom>
          <a:noFill/>
          <a:ln>
            <a:noFill/>
          </a:ln>
        </p:spPr>
      </p:pic>
      <p:pic>
        <p:nvPicPr>
          <p:cNvPr id="498" name="Google Shape;498;p56"/>
          <p:cNvPicPr preferRelativeResize="0"/>
          <p:nvPr/>
        </p:nvPicPr>
        <p:blipFill>
          <a:blip r:embed="rId5">
            <a:alphaModFix/>
          </a:blip>
          <a:stretch>
            <a:fillRect/>
          </a:stretch>
        </p:blipFill>
        <p:spPr>
          <a:xfrm>
            <a:off x="5979050" y="1264075"/>
            <a:ext cx="2502051" cy="1809975"/>
          </a:xfrm>
          <a:prstGeom prst="rect">
            <a:avLst/>
          </a:prstGeom>
          <a:noFill/>
          <a:ln>
            <a:noFill/>
          </a:ln>
        </p:spPr>
      </p:pic>
      <p:sp>
        <p:nvSpPr>
          <p:cNvPr id="499" name="Google Shape;499;p56"/>
          <p:cNvSpPr txBox="1"/>
          <p:nvPr/>
        </p:nvSpPr>
        <p:spPr>
          <a:xfrm>
            <a:off x="3513450" y="3279850"/>
            <a:ext cx="211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naheim"/>
                <a:ea typeface="Anaheim"/>
                <a:cs typeface="Anaheim"/>
                <a:sym typeface="Anaheim"/>
              </a:rPr>
              <a:t>PPO</a:t>
            </a:r>
            <a:endParaRPr>
              <a:latin typeface="Anaheim"/>
              <a:ea typeface="Anaheim"/>
              <a:cs typeface="Anaheim"/>
              <a:sym typeface="Anaheim"/>
            </a:endParaRPr>
          </a:p>
        </p:txBody>
      </p:sp>
      <p:sp>
        <p:nvSpPr>
          <p:cNvPr id="500" name="Google Shape;500;p56"/>
          <p:cNvSpPr txBox="1"/>
          <p:nvPr/>
        </p:nvSpPr>
        <p:spPr>
          <a:xfrm>
            <a:off x="6201350" y="3279850"/>
            <a:ext cx="211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naheim"/>
                <a:ea typeface="Anaheim"/>
                <a:cs typeface="Anaheim"/>
                <a:sym typeface="Anaheim"/>
              </a:rPr>
              <a:t>DQN</a:t>
            </a:r>
            <a:endParaRPr>
              <a:latin typeface="Anaheim"/>
              <a:ea typeface="Anaheim"/>
              <a:cs typeface="Anaheim"/>
              <a:sym typeface="Anaheim"/>
            </a:endParaRPr>
          </a:p>
        </p:txBody>
      </p:sp>
      <p:sp>
        <p:nvSpPr>
          <p:cNvPr id="501" name="Google Shape;501;p56"/>
          <p:cNvSpPr txBox="1"/>
          <p:nvPr/>
        </p:nvSpPr>
        <p:spPr>
          <a:xfrm>
            <a:off x="536900" y="1172050"/>
            <a:ext cx="395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Anaheim"/>
              <a:ea typeface="Anaheim"/>
              <a:cs typeface="Anaheim"/>
              <a:sym typeface="Anaheim"/>
            </a:endParaRPr>
          </a:p>
        </p:txBody>
      </p:sp>
      <p:sp>
        <p:nvSpPr>
          <p:cNvPr id="502" name="Google Shape;502;p56"/>
          <p:cNvSpPr txBox="1"/>
          <p:nvPr/>
        </p:nvSpPr>
        <p:spPr>
          <a:xfrm>
            <a:off x="836200" y="3680050"/>
            <a:ext cx="7644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In </a:t>
            </a:r>
            <a:r>
              <a:rPr lang="en">
                <a:latin typeface="Anaheim"/>
                <a:ea typeface="Anaheim"/>
                <a:cs typeface="Anaheim"/>
                <a:sym typeface="Anaheim"/>
              </a:rPr>
              <a:t>MountainCar - v0 environment, the goal is to reach the flag which gives reward +100.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Each timestep gives -1 reward.</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ctr">
              <a:spcBef>
                <a:spcPts val="0"/>
              </a:spcBef>
              <a:spcAft>
                <a:spcPts val="0"/>
              </a:spcAft>
              <a:buNone/>
            </a:pPr>
            <a:r>
              <a:rPr b="1" lang="en">
                <a:latin typeface="Anaheim"/>
                <a:ea typeface="Anaheim"/>
                <a:cs typeface="Anaheim"/>
                <a:sym typeface="Anaheim"/>
              </a:rPr>
              <a:t>A2C and PPO moves near ground while DQN aggressively explore the environment.</a:t>
            </a:r>
            <a:endParaRPr b="1">
              <a:latin typeface="Anaheim"/>
              <a:ea typeface="Anaheim"/>
              <a:cs typeface="Anaheim"/>
              <a:sym typeface="Anahei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7"/>
          <p:cNvSpPr txBox="1"/>
          <p:nvPr>
            <p:ph idx="6" type="title"/>
          </p:nvPr>
        </p:nvSpPr>
        <p:spPr>
          <a:xfrm>
            <a:off x="720000" y="431273"/>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Limitations </a:t>
            </a:r>
            <a:endParaRPr/>
          </a:p>
        </p:txBody>
      </p:sp>
      <p:sp>
        <p:nvSpPr>
          <p:cNvPr id="508" name="Google Shape;508;p57"/>
          <p:cNvSpPr txBox="1"/>
          <p:nvPr/>
        </p:nvSpPr>
        <p:spPr>
          <a:xfrm>
            <a:off x="532450" y="1653100"/>
            <a:ext cx="77907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Anaheim"/>
              <a:buChar char="-"/>
            </a:pPr>
            <a:r>
              <a:rPr b="1" lang="en">
                <a:latin typeface="Anaheim"/>
                <a:ea typeface="Anaheim"/>
                <a:cs typeface="Anaheim"/>
                <a:sym typeface="Anaheim"/>
              </a:rPr>
              <a:t>Lack of hyperparameter search</a:t>
            </a:r>
            <a:endParaRPr b="1">
              <a:latin typeface="Anaheim"/>
              <a:ea typeface="Anaheim"/>
              <a:cs typeface="Anaheim"/>
              <a:sym typeface="Anaheim"/>
            </a:endParaRPr>
          </a:p>
          <a:p>
            <a:pPr indent="0" lvl="0" marL="457200" rtl="0" algn="l">
              <a:spcBef>
                <a:spcPts val="0"/>
              </a:spcBef>
              <a:spcAft>
                <a:spcPts val="0"/>
              </a:spcAft>
              <a:buNone/>
            </a:pPr>
            <a:r>
              <a:t/>
            </a:r>
            <a:endParaRPr>
              <a:latin typeface="Anaheim"/>
              <a:ea typeface="Anaheim"/>
              <a:cs typeface="Anaheim"/>
              <a:sym typeface="Anaheim"/>
            </a:endParaRPr>
          </a:p>
          <a:p>
            <a:pPr indent="-317500" lvl="1" marL="914400" rtl="0" algn="l">
              <a:spcBef>
                <a:spcPts val="0"/>
              </a:spcBef>
              <a:spcAft>
                <a:spcPts val="0"/>
              </a:spcAft>
              <a:buSzPts val="1400"/>
              <a:buFont typeface="Anaheim"/>
              <a:buChar char="-"/>
            </a:pPr>
            <a:r>
              <a:rPr lang="en">
                <a:latin typeface="Anaheim"/>
                <a:ea typeface="Anaheim"/>
                <a:cs typeface="Anaheim"/>
                <a:sym typeface="Anaheim"/>
              </a:rPr>
              <a:t>Due to time limit, hyperparameters that were known to be working well in many environments were used. However, there could be other sets of hyperparameters that might work better in certain situations.</a:t>
            </a:r>
            <a:endParaRPr>
              <a:latin typeface="Anaheim"/>
              <a:ea typeface="Anaheim"/>
              <a:cs typeface="Anaheim"/>
              <a:sym typeface="Anaheim"/>
            </a:endParaRPr>
          </a:p>
          <a:p>
            <a:pPr indent="0" lvl="0" marL="914400" rtl="0" algn="l">
              <a:spcBef>
                <a:spcPts val="0"/>
              </a:spcBef>
              <a:spcAft>
                <a:spcPts val="0"/>
              </a:spcAft>
              <a:buNone/>
            </a:pPr>
            <a:r>
              <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b="1" lang="en">
                <a:latin typeface="Anaheim"/>
                <a:ea typeface="Anaheim"/>
                <a:cs typeface="Anaheim"/>
                <a:sym typeface="Anaheim"/>
              </a:rPr>
              <a:t>Limited statistical significance</a:t>
            </a:r>
            <a:endParaRPr b="1">
              <a:latin typeface="Anaheim"/>
              <a:ea typeface="Anaheim"/>
              <a:cs typeface="Anaheim"/>
              <a:sym typeface="Anaheim"/>
            </a:endParaRPr>
          </a:p>
          <a:p>
            <a:pPr indent="0" lvl="0" marL="457200" rtl="0" algn="l">
              <a:spcBef>
                <a:spcPts val="0"/>
              </a:spcBef>
              <a:spcAft>
                <a:spcPts val="0"/>
              </a:spcAft>
              <a:buNone/>
            </a:pPr>
            <a:r>
              <a:t/>
            </a:r>
            <a:endParaRPr>
              <a:latin typeface="Anaheim"/>
              <a:ea typeface="Anaheim"/>
              <a:cs typeface="Anaheim"/>
              <a:sym typeface="Anaheim"/>
            </a:endParaRPr>
          </a:p>
          <a:p>
            <a:pPr indent="-317500" lvl="1" marL="914400" rtl="0" algn="l">
              <a:spcBef>
                <a:spcPts val="0"/>
              </a:spcBef>
              <a:spcAft>
                <a:spcPts val="0"/>
              </a:spcAft>
              <a:buSzPts val="1400"/>
              <a:buFont typeface="Anaheim"/>
              <a:buChar char="-"/>
            </a:pPr>
            <a:r>
              <a:rPr lang="en">
                <a:latin typeface="Anaheim"/>
                <a:ea typeface="Anaheim"/>
                <a:cs typeface="Anaheim"/>
                <a:sym typeface="Anaheim"/>
              </a:rPr>
              <a:t>Some games were more complex than others, requiring more </a:t>
            </a:r>
            <a:r>
              <a:rPr lang="en">
                <a:latin typeface="Anaheim"/>
                <a:ea typeface="Anaheim"/>
                <a:cs typeface="Anaheim"/>
                <a:sym typeface="Anaheim"/>
              </a:rPr>
              <a:t>training</a:t>
            </a:r>
            <a:r>
              <a:rPr lang="en">
                <a:latin typeface="Anaheim"/>
                <a:ea typeface="Anaheim"/>
                <a:cs typeface="Anaheim"/>
                <a:sym typeface="Anaheim"/>
              </a:rPr>
              <a:t> steps before convergence. Although we could see patterns in </a:t>
            </a:r>
            <a:r>
              <a:rPr lang="en">
                <a:latin typeface="Anaheim"/>
                <a:ea typeface="Anaheim"/>
                <a:cs typeface="Anaheim"/>
                <a:sym typeface="Anaheim"/>
              </a:rPr>
              <a:t>training</a:t>
            </a:r>
            <a:r>
              <a:rPr lang="en">
                <a:latin typeface="Anaheim"/>
                <a:ea typeface="Anaheim"/>
                <a:cs typeface="Anaheim"/>
                <a:sym typeface="Anaheim"/>
              </a:rPr>
              <a:t> graphs, more data is needed for statistical significance.</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8"/>
          <p:cNvSpPr txBox="1"/>
          <p:nvPr>
            <p:ph idx="6" type="title"/>
          </p:nvPr>
        </p:nvSpPr>
        <p:spPr>
          <a:xfrm>
            <a:off x="720000" y="431273"/>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we have learned</a:t>
            </a:r>
            <a:endParaRPr/>
          </a:p>
        </p:txBody>
      </p:sp>
      <p:sp>
        <p:nvSpPr>
          <p:cNvPr id="514" name="Google Shape;514;p58"/>
          <p:cNvSpPr txBox="1"/>
          <p:nvPr/>
        </p:nvSpPr>
        <p:spPr>
          <a:xfrm>
            <a:off x="957600" y="1558300"/>
            <a:ext cx="72288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a:p>
            <a:pPr indent="-317500" lvl="0" marL="457200" rtl="0" algn="l">
              <a:spcBef>
                <a:spcPts val="0"/>
              </a:spcBef>
              <a:spcAft>
                <a:spcPts val="0"/>
              </a:spcAft>
              <a:buSzPts val="1400"/>
              <a:buFont typeface="Anaheim"/>
              <a:buChar char="-"/>
            </a:pPr>
            <a:r>
              <a:rPr b="1" lang="en">
                <a:latin typeface="Anaheim"/>
                <a:ea typeface="Anaheim"/>
                <a:cs typeface="Anaheim"/>
                <a:sym typeface="Anaheim"/>
              </a:rPr>
              <a:t>There is no omnipotent RL algorithm performing well in all environments.</a:t>
            </a:r>
            <a:endParaRPr b="1">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311150" lvl="0" marL="914400" rtl="0" algn="l">
              <a:spcBef>
                <a:spcPts val="0"/>
              </a:spcBef>
              <a:spcAft>
                <a:spcPts val="0"/>
              </a:spcAft>
              <a:buSzPts val="1300"/>
              <a:buFont typeface="Anaheim"/>
              <a:buChar char="-"/>
            </a:pPr>
            <a:r>
              <a:rPr lang="en" sz="1300">
                <a:latin typeface="Anaheim"/>
                <a:ea typeface="Anaheim"/>
                <a:cs typeface="Anaheim"/>
                <a:sym typeface="Anaheim"/>
              </a:rPr>
              <a:t>Each algorithm has its strengths and weaknesses; their performance can vary based on the complexity and dynamics of the environment. </a:t>
            </a:r>
            <a:endParaRPr sz="1300">
              <a:latin typeface="Anaheim"/>
              <a:ea typeface="Anaheim"/>
              <a:cs typeface="Anaheim"/>
              <a:sym typeface="Anaheim"/>
            </a:endParaRPr>
          </a:p>
          <a:p>
            <a:pPr indent="0" lvl="0" marL="457200" rtl="0" algn="l">
              <a:spcBef>
                <a:spcPts val="0"/>
              </a:spcBef>
              <a:spcAft>
                <a:spcPts val="0"/>
              </a:spcAft>
              <a:buNone/>
            </a:pPr>
            <a:r>
              <a:t/>
            </a:r>
            <a:endParaRPr b="1">
              <a:latin typeface="Anaheim"/>
              <a:ea typeface="Anaheim"/>
              <a:cs typeface="Anaheim"/>
              <a:sym typeface="Anaheim"/>
            </a:endParaRPr>
          </a:p>
          <a:p>
            <a:pPr indent="-317500" lvl="0" marL="457200" rtl="0" algn="l">
              <a:spcBef>
                <a:spcPts val="0"/>
              </a:spcBef>
              <a:spcAft>
                <a:spcPts val="0"/>
              </a:spcAft>
              <a:buSzPts val="1400"/>
              <a:buFont typeface="Anaheim"/>
              <a:buChar char="-"/>
            </a:pPr>
            <a:r>
              <a:rPr b="1" lang="en">
                <a:latin typeface="Anaheim"/>
                <a:ea typeface="Anaheim"/>
                <a:cs typeface="Anaheim"/>
                <a:sym typeface="Anaheim"/>
              </a:rPr>
              <a:t>Algorithms differ not only in final performance, but also robustness to hyperparameters and randomness.</a:t>
            </a:r>
            <a:endParaRPr b="1">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311150" lvl="0" marL="914400" rtl="0" algn="l">
              <a:spcBef>
                <a:spcPts val="0"/>
              </a:spcBef>
              <a:spcAft>
                <a:spcPts val="0"/>
              </a:spcAft>
              <a:buSzPts val="1300"/>
              <a:buFont typeface="Anaheim"/>
              <a:buChar char="-"/>
            </a:pPr>
            <a:r>
              <a:rPr lang="en" sz="1300">
                <a:latin typeface="Anaheim"/>
                <a:ea typeface="Anaheim"/>
                <a:cs typeface="Anaheim"/>
                <a:sym typeface="Anaheim"/>
              </a:rPr>
              <a:t>We must consider many different aspects of algorithms like performance, robustness, sample efficiency to choose the right algorithm for the situation.</a:t>
            </a:r>
            <a:endParaRPr sz="1300">
              <a:latin typeface="Anaheim"/>
              <a:ea typeface="Anaheim"/>
              <a:cs typeface="Anaheim"/>
              <a:sym typeface="Anahei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9"/>
          <p:cNvSpPr txBox="1"/>
          <p:nvPr>
            <p:ph type="title"/>
          </p:nvPr>
        </p:nvSpPr>
        <p:spPr>
          <a:xfrm>
            <a:off x="720000" y="1563875"/>
            <a:ext cx="7704000" cy="117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520" name="Google Shape;520;p59"/>
          <p:cNvSpPr txBox="1"/>
          <p:nvPr>
            <p:ph idx="1" type="subTitle"/>
          </p:nvPr>
        </p:nvSpPr>
        <p:spPr>
          <a:xfrm>
            <a:off x="2485100" y="2865625"/>
            <a:ext cx="4173600" cy="87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323232"/>
                </a:solidFill>
                <a:highlight>
                  <a:srgbClr val="FFFFFF"/>
                </a:highlight>
                <a:latin typeface="Nunito Sans"/>
                <a:ea typeface="Nunito Sans"/>
                <a:cs typeface="Nunito Sans"/>
                <a:sym typeface="Nunito Sans"/>
              </a:rPr>
              <a:t>We </a:t>
            </a:r>
            <a:r>
              <a:rPr b="1" lang="en" sz="1200">
                <a:solidFill>
                  <a:srgbClr val="000000"/>
                </a:solidFill>
                <a:latin typeface="Nunito Sans"/>
                <a:ea typeface="Nunito Sans"/>
                <a:cs typeface="Nunito Sans"/>
                <a:sym typeface="Nunito Sans"/>
              </a:rPr>
              <a:t>appreciate your attention </a:t>
            </a:r>
            <a:r>
              <a:rPr lang="en" sz="1200">
                <a:solidFill>
                  <a:srgbClr val="323232"/>
                </a:solidFill>
                <a:highlight>
                  <a:srgbClr val="FFFFFF"/>
                </a:highlight>
                <a:latin typeface="Nunito Sans"/>
                <a:ea typeface="Nunito Sans"/>
                <a:cs typeface="Nunito Sans"/>
                <a:sym typeface="Nunito Sans"/>
              </a:rPr>
              <a:t>and your feedback. </a:t>
            </a:r>
            <a:endParaRPr/>
          </a:p>
        </p:txBody>
      </p:sp>
      <p:pic>
        <p:nvPicPr>
          <p:cNvPr id="521" name="Google Shape;521;p59"/>
          <p:cNvPicPr preferRelativeResize="0"/>
          <p:nvPr/>
        </p:nvPicPr>
        <p:blipFill>
          <a:blip r:embed="rId3">
            <a:alphaModFix/>
          </a:blip>
          <a:stretch>
            <a:fillRect/>
          </a:stretch>
        </p:blipFill>
        <p:spPr>
          <a:xfrm>
            <a:off x="3462178" y="3302700"/>
            <a:ext cx="2219650" cy="16904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3"/>
          <p:cNvSpPr txBox="1"/>
          <p:nvPr>
            <p:ph type="title"/>
          </p:nvPr>
        </p:nvSpPr>
        <p:spPr>
          <a:xfrm>
            <a:off x="720000" y="1848675"/>
            <a:ext cx="2569500" cy="42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Objectives</a:t>
            </a:r>
            <a:endParaRPr/>
          </a:p>
        </p:txBody>
      </p:sp>
      <p:sp>
        <p:nvSpPr>
          <p:cNvPr id="361" name="Google Shape;361;p43"/>
          <p:cNvSpPr txBox="1"/>
          <p:nvPr>
            <p:ph idx="2" type="title"/>
          </p:nvPr>
        </p:nvSpPr>
        <p:spPr>
          <a:xfrm>
            <a:off x="1367100" y="1179075"/>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62" name="Google Shape;362;p43"/>
          <p:cNvSpPr txBox="1"/>
          <p:nvPr>
            <p:ph idx="3" type="title"/>
          </p:nvPr>
        </p:nvSpPr>
        <p:spPr>
          <a:xfrm>
            <a:off x="3287250" y="1848675"/>
            <a:ext cx="2569500" cy="42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Environments</a:t>
            </a:r>
            <a:endParaRPr/>
          </a:p>
        </p:txBody>
      </p:sp>
      <p:sp>
        <p:nvSpPr>
          <p:cNvPr id="363" name="Google Shape;363;p43"/>
          <p:cNvSpPr txBox="1"/>
          <p:nvPr>
            <p:ph idx="4" type="title"/>
          </p:nvPr>
        </p:nvSpPr>
        <p:spPr>
          <a:xfrm>
            <a:off x="3934350" y="1179075"/>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64" name="Google Shape;364;p43"/>
          <p:cNvSpPr txBox="1"/>
          <p:nvPr>
            <p:ph idx="6" type="title"/>
          </p:nvPr>
        </p:nvSpPr>
        <p:spPr>
          <a:xfrm>
            <a:off x="5854500" y="1848675"/>
            <a:ext cx="2569500" cy="42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Experiment</a:t>
            </a:r>
            <a:endParaRPr/>
          </a:p>
        </p:txBody>
      </p:sp>
      <p:sp>
        <p:nvSpPr>
          <p:cNvPr id="365" name="Google Shape;365;p43"/>
          <p:cNvSpPr txBox="1"/>
          <p:nvPr>
            <p:ph idx="7" type="title"/>
          </p:nvPr>
        </p:nvSpPr>
        <p:spPr>
          <a:xfrm>
            <a:off x="6501600" y="1179075"/>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66" name="Google Shape;366;p43"/>
          <p:cNvSpPr txBox="1"/>
          <p:nvPr>
            <p:ph idx="9" type="title"/>
          </p:nvPr>
        </p:nvSpPr>
        <p:spPr>
          <a:xfrm>
            <a:off x="720000" y="3638075"/>
            <a:ext cx="2569500" cy="42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Challenges</a:t>
            </a:r>
            <a:endParaRPr/>
          </a:p>
        </p:txBody>
      </p:sp>
      <p:sp>
        <p:nvSpPr>
          <p:cNvPr id="367" name="Google Shape;367;p43"/>
          <p:cNvSpPr txBox="1"/>
          <p:nvPr>
            <p:ph idx="13" type="title"/>
          </p:nvPr>
        </p:nvSpPr>
        <p:spPr>
          <a:xfrm>
            <a:off x="1367100" y="2968475"/>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68" name="Google Shape;368;p43"/>
          <p:cNvSpPr txBox="1"/>
          <p:nvPr>
            <p:ph idx="15" type="title"/>
          </p:nvPr>
        </p:nvSpPr>
        <p:spPr>
          <a:xfrm>
            <a:off x="3287250" y="3638075"/>
            <a:ext cx="2569500" cy="42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a:t>
            </a:r>
            <a:endParaRPr/>
          </a:p>
        </p:txBody>
      </p:sp>
      <p:sp>
        <p:nvSpPr>
          <p:cNvPr id="369" name="Google Shape;369;p43"/>
          <p:cNvSpPr txBox="1"/>
          <p:nvPr>
            <p:ph idx="16" type="title"/>
          </p:nvPr>
        </p:nvSpPr>
        <p:spPr>
          <a:xfrm>
            <a:off x="3934350" y="2968475"/>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70" name="Google Shape;370;p43"/>
          <p:cNvSpPr txBox="1"/>
          <p:nvPr>
            <p:ph idx="18" type="title"/>
          </p:nvPr>
        </p:nvSpPr>
        <p:spPr>
          <a:xfrm>
            <a:off x="5854500" y="3638075"/>
            <a:ext cx="2569500" cy="42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have </a:t>
            </a:r>
            <a:r>
              <a:rPr lang="en"/>
              <a:t>Learned</a:t>
            </a:r>
            <a:endParaRPr/>
          </a:p>
        </p:txBody>
      </p:sp>
      <p:sp>
        <p:nvSpPr>
          <p:cNvPr id="371" name="Google Shape;371;p43"/>
          <p:cNvSpPr txBox="1"/>
          <p:nvPr>
            <p:ph idx="19" type="title"/>
          </p:nvPr>
        </p:nvSpPr>
        <p:spPr>
          <a:xfrm>
            <a:off x="6501600" y="2968475"/>
            <a:ext cx="12753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372" name="Google Shape;372;p43"/>
          <p:cNvSpPr txBox="1"/>
          <p:nvPr>
            <p:ph idx="21" type="title"/>
          </p:nvPr>
        </p:nvSpPr>
        <p:spPr>
          <a:xfrm>
            <a:off x="720000" y="431273"/>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6" name="Shape 376"/>
        <p:cNvGrpSpPr/>
        <p:nvPr/>
      </p:nvGrpSpPr>
      <p:grpSpPr>
        <a:xfrm>
          <a:off x="0" y="0"/>
          <a:ext cx="0" cy="0"/>
          <a:chOff x="0" y="0"/>
          <a:chExt cx="0" cy="0"/>
        </a:xfrm>
      </p:grpSpPr>
      <p:sp>
        <p:nvSpPr>
          <p:cNvPr id="377" name="Google Shape;377;p44"/>
          <p:cNvSpPr txBox="1"/>
          <p:nvPr>
            <p:ph type="title"/>
          </p:nvPr>
        </p:nvSpPr>
        <p:spPr>
          <a:xfrm>
            <a:off x="720000" y="507473"/>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Objectives</a:t>
            </a:r>
            <a:endParaRPr/>
          </a:p>
        </p:txBody>
      </p:sp>
      <p:sp>
        <p:nvSpPr>
          <p:cNvPr id="378" name="Google Shape;378;p44"/>
          <p:cNvSpPr txBox="1"/>
          <p:nvPr>
            <p:ph idx="3" type="subTitle"/>
          </p:nvPr>
        </p:nvSpPr>
        <p:spPr>
          <a:xfrm>
            <a:off x="1738650" y="2462325"/>
            <a:ext cx="2486700" cy="165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Try 3 different RL algorithms we </a:t>
            </a:r>
            <a:r>
              <a:rPr lang="en"/>
              <a:t>learnt in class(DQN, A2C, PPO) to Atari games and OpenAI environment.</a:t>
            </a:r>
            <a:endParaRPr/>
          </a:p>
        </p:txBody>
      </p:sp>
      <p:sp>
        <p:nvSpPr>
          <p:cNvPr id="379" name="Google Shape;379;p44"/>
          <p:cNvSpPr txBox="1"/>
          <p:nvPr>
            <p:ph idx="1" type="subTitle"/>
          </p:nvPr>
        </p:nvSpPr>
        <p:spPr>
          <a:xfrm>
            <a:off x="1391850" y="1896350"/>
            <a:ext cx="3180300" cy="42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Analyze Algorithms</a:t>
            </a:r>
            <a:endParaRPr/>
          </a:p>
        </p:txBody>
      </p:sp>
      <p:sp>
        <p:nvSpPr>
          <p:cNvPr id="380" name="Google Shape;380;p44"/>
          <p:cNvSpPr txBox="1"/>
          <p:nvPr>
            <p:ph idx="2" type="subTitle"/>
          </p:nvPr>
        </p:nvSpPr>
        <p:spPr>
          <a:xfrm>
            <a:off x="4572150" y="1896350"/>
            <a:ext cx="3180300" cy="42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Gain insights</a:t>
            </a:r>
            <a:endParaRPr/>
          </a:p>
        </p:txBody>
      </p:sp>
      <p:sp>
        <p:nvSpPr>
          <p:cNvPr id="381" name="Google Shape;381;p44"/>
          <p:cNvSpPr txBox="1"/>
          <p:nvPr>
            <p:ph idx="4" type="subTitle"/>
          </p:nvPr>
        </p:nvSpPr>
        <p:spPr>
          <a:xfrm>
            <a:off x="4918950" y="2462325"/>
            <a:ext cx="2486700" cy="165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seek to explore the strengths and limitations of each algorithm and gain insights in different environments.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5"/>
          <p:cNvSpPr txBox="1"/>
          <p:nvPr>
            <p:ph type="title"/>
          </p:nvPr>
        </p:nvSpPr>
        <p:spPr>
          <a:xfrm>
            <a:off x="720000" y="431273"/>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Environments</a:t>
            </a:r>
            <a:endParaRPr/>
          </a:p>
        </p:txBody>
      </p:sp>
      <p:pic>
        <p:nvPicPr>
          <p:cNvPr id="387" name="Google Shape;387;p45"/>
          <p:cNvPicPr preferRelativeResize="0"/>
          <p:nvPr/>
        </p:nvPicPr>
        <p:blipFill>
          <a:blip r:embed="rId3">
            <a:alphaModFix/>
          </a:blip>
          <a:stretch>
            <a:fillRect/>
          </a:stretch>
        </p:blipFill>
        <p:spPr>
          <a:xfrm>
            <a:off x="474725" y="1340774"/>
            <a:ext cx="2687775" cy="1439475"/>
          </a:xfrm>
          <a:prstGeom prst="rect">
            <a:avLst/>
          </a:prstGeom>
          <a:noFill/>
          <a:ln>
            <a:noFill/>
          </a:ln>
        </p:spPr>
      </p:pic>
      <p:pic>
        <p:nvPicPr>
          <p:cNvPr id="388" name="Google Shape;388;p45"/>
          <p:cNvPicPr preferRelativeResize="0"/>
          <p:nvPr/>
        </p:nvPicPr>
        <p:blipFill>
          <a:blip r:embed="rId4">
            <a:alphaModFix/>
          </a:blip>
          <a:stretch>
            <a:fillRect/>
          </a:stretch>
        </p:blipFill>
        <p:spPr>
          <a:xfrm>
            <a:off x="3804726" y="977262"/>
            <a:ext cx="1534550" cy="2014100"/>
          </a:xfrm>
          <a:prstGeom prst="rect">
            <a:avLst/>
          </a:prstGeom>
          <a:noFill/>
          <a:ln>
            <a:noFill/>
          </a:ln>
        </p:spPr>
      </p:pic>
      <p:pic>
        <p:nvPicPr>
          <p:cNvPr id="389" name="Google Shape;389;p45"/>
          <p:cNvPicPr preferRelativeResize="0"/>
          <p:nvPr/>
        </p:nvPicPr>
        <p:blipFill>
          <a:blip r:embed="rId5">
            <a:alphaModFix/>
          </a:blip>
          <a:stretch>
            <a:fillRect/>
          </a:stretch>
        </p:blipFill>
        <p:spPr>
          <a:xfrm>
            <a:off x="5704225" y="936800"/>
            <a:ext cx="3105049" cy="2070025"/>
          </a:xfrm>
          <a:prstGeom prst="rect">
            <a:avLst/>
          </a:prstGeom>
          <a:noFill/>
          <a:ln>
            <a:noFill/>
          </a:ln>
        </p:spPr>
      </p:pic>
      <p:sp>
        <p:nvSpPr>
          <p:cNvPr id="390" name="Google Shape;390;p45"/>
          <p:cNvSpPr txBox="1"/>
          <p:nvPr/>
        </p:nvSpPr>
        <p:spPr>
          <a:xfrm>
            <a:off x="3254150" y="2997825"/>
            <a:ext cx="261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naheim"/>
                <a:ea typeface="Anaheim"/>
                <a:cs typeface="Anaheim"/>
                <a:sym typeface="Anaheim"/>
              </a:rPr>
              <a:t>Atari - Breakout</a:t>
            </a:r>
            <a:endParaRPr>
              <a:latin typeface="Anaheim"/>
              <a:ea typeface="Anaheim"/>
              <a:cs typeface="Anaheim"/>
              <a:sym typeface="Anaheim"/>
            </a:endParaRPr>
          </a:p>
        </p:txBody>
      </p:sp>
      <p:sp>
        <p:nvSpPr>
          <p:cNvPr id="391" name="Google Shape;391;p45"/>
          <p:cNvSpPr txBox="1"/>
          <p:nvPr/>
        </p:nvSpPr>
        <p:spPr>
          <a:xfrm>
            <a:off x="542900" y="2997825"/>
            <a:ext cx="261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naheim"/>
                <a:ea typeface="Anaheim"/>
                <a:cs typeface="Anaheim"/>
                <a:sym typeface="Anaheim"/>
              </a:rPr>
              <a:t>Atari - </a:t>
            </a:r>
            <a:r>
              <a:rPr lang="en">
                <a:latin typeface="Anaheim"/>
                <a:ea typeface="Anaheim"/>
                <a:cs typeface="Anaheim"/>
                <a:sym typeface="Anaheim"/>
              </a:rPr>
              <a:t>Pong</a:t>
            </a:r>
            <a:endParaRPr>
              <a:latin typeface="Anaheim"/>
              <a:ea typeface="Anaheim"/>
              <a:cs typeface="Anaheim"/>
              <a:sym typeface="Anaheim"/>
            </a:endParaRPr>
          </a:p>
        </p:txBody>
      </p:sp>
      <p:sp>
        <p:nvSpPr>
          <p:cNvPr id="392" name="Google Shape;392;p45"/>
          <p:cNvSpPr txBox="1"/>
          <p:nvPr/>
        </p:nvSpPr>
        <p:spPr>
          <a:xfrm>
            <a:off x="5965400" y="2997825"/>
            <a:ext cx="2619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naheim"/>
                <a:ea typeface="Anaheim"/>
                <a:cs typeface="Anaheim"/>
                <a:sym typeface="Anaheim"/>
              </a:rPr>
              <a:t>Classic Control - Cart Pole</a:t>
            </a:r>
            <a:endParaRPr>
              <a:latin typeface="Anaheim"/>
              <a:ea typeface="Anaheim"/>
              <a:cs typeface="Anaheim"/>
              <a:sym typeface="Anaheim"/>
            </a:endParaRPr>
          </a:p>
        </p:txBody>
      </p:sp>
      <p:sp>
        <p:nvSpPr>
          <p:cNvPr id="393" name="Google Shape;393;p45"/>
          <p:cNvSpPr txBox="1"/>
          <p:nvPr/>
        </p:nvSpPr>
        <p:spPr>
          <a:xfrm>
            <a:off x="586425" y="3571875"/>
            <a:ext cx="7782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naheim"/>
                <a:ea typeface="Anaheim"/>
                <a:cs typeface="Anaheim"/>
                <a:sym typeface="Anaheim"/>
              </a:rPr>
              <a:t>Atari games are arcade games published in 70~80s which are controlled by joysticks.</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Classic controls are simple environment that state, action, rewards are neatly defined.</a:t>
            </a:r>
            <a:endParaRPr>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a:p>
            <a:pPr indent="0" lvl="0" marL="0" rtl="0" algn="l">
              <a:spcBef>
                <a:spcPts val="0"/>
              </a:spcBef>
              <a:spcAft>
                <a:spcPts val="0"/>
              </a:spcAft>
              <a:buNone/>
            </a:pPr>
            <a:r>
              <a:rPr lang="en">
                <a:latin typeface="Anaheim"/>
                <a:ea typeface="Anaheim"/>
                <a:cs typeface="Anaheim"/>
                <a:sym typeface="Anaheim"/>
              </a:rPr>
              <a:t>Both are supported by OpenAI Gym environment.</a:t>
            </a:r>
            <a:endParaRPr>
              <a:latin typeface="Anaheim"/>
              <a:ea typeface="Anaheim"/>
              <a:cs typeface="Anaheim"/>
              <a:sym typeface="Anahei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6"/>
          <p:cNvSpPr txBox="1"/>
          <p:nvPr>
            <p:ph idx="6" type="title"/>
          </p:nvPr>
        </p:nvSpPr>
        <p:spPr>
          <a:xfrm>
            <a:off x="720000" y="431273"/>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Experiment - Atari</a:t>
            </a:r>
            <a:endParaRPr/>
          </a:p>
        </p:txBody>
      </p:sp>
      <p:pic>
        <p:nvPicPr>
          <p:cNvPr id="399" name="Google Shape;399;p46"/>
          <p:cNvPicPr preferRelativeResize="0"/>
          <p:nvPr/>
        </p:nvPicPr>
        <p:blipFill>
          <a:blip r:embed="rId3">
            <a:alphaModFix/>
          </a:blip>
          <a:stretch>
            <a:fillRect/>
          </a:stretch>
        </p:blipFill>
        <p:spPr>
          <a:xfrm>
            <a:off x="2497457" y="2952662"/>
            <a:ext cx="4940717" cy="1800200"/>
          </a:xfrm>
          <a:prstGeom prst="rect">
            <a:avLst/>
          </a:prstGeom>
          <a:noFill/>
          <a:ln>
            <a:noFill/>
          </a:ln>
        </p:spPr>
      </p:pic>
      <p:pic>
        <p:nvPicPr>
          <p:cNvPr id="400" name="Google Shape;400;p46"/>
          <p:cNvPicPr preferRelativeResize="0"/>
          <p:nvPr/>
        </p:nvPicPr>
        <p:blipFill>
          <a:blip r:embed="rId4">
            <a:alphaModFix/>
          </a:blip>
          <a:stretch>
            <a:fillRect/>
          </a:stretch>
        </p:blipFill>
        <p:spPr>
          <a:xfrm>
            <a:off x="462675" y="1314413"/>
            <a:ext cx="2212950" cy="1327775"/>
          </a:xfrm>
          <a:prstGeom prst="rect">
            <a:avLst/>
          </a:prstGeom>
          <a:noFill/>
          <a:ln>
            <a:noFill/>
          </a:ln>
        </p:spPr>
      </p:pic>
      <p:sp>
        <p:nvSpPr>
          <p:cNvPr id="401" name="Google Shape;401;p46"/>
          <p:cNvSpPr txBox="1"/>
          <p:nvPr/>
        </p:nvSpPr>
        <p:spPr>
          <a:xfrm>
            <a:off x="6138875" y="1553525"/>
            <a:ext cx="2756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latin typeface="Anaheim"/>
                <a:ea typeface="Anaheim"/>
                <a:cs typeface="Anaheim"/>
                <a:sym typeface="Anaheim"/>
              </a:rPr>
              <a:t>DQN, A2C, PPO</a:t>
            </a:r>
            <a:endParaRPr b="1" sz="3000">
              <a:latin typeface="Anaheim"/>
              <a:ea typeface="Anaheim"/>
              <a:cs typeface="Anaheim"/>
              <a:sym typeface="Anaheim"/>
            </a:endParaRPr>
          </a:p>
        </p:txBody>
      </p:sp>
      <p:sp>
        <p:nvSpPr>
          <p:cNvPr id="402" name="Google Shape;402;p46"/>
          <p:cNvSpPr/>
          <p:nvPr/>
        </p:nvSpPr>
        <p:spPr>
          <a:xfrm rot="5400000">
            <a:off x="1433250" y="3244700"/>
            <a:ext cx="904500" cy="9801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6"/>
          <p:cNvSpPr txBox="1"/>
          <p:nvPr/>
        </p:nvSpPr>
        <p:spPr>
          <a:xfrm>
            <a:off x="583875" y="2762250"/>
            <a:ext cx="184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naheim"/>
                <a:ea typeface="Anaheim"/>
                <a:cs typeface="Anaheim"/>
                <a:sym typeface="Anaheim"/>
              </a:rPr>
              <a:t>Atari game frames</a:t>
            </a:r>
            <a:endParaRPr>
              <a:latin typeface="Anaheim"/>
              <a:ea typeface="Anaheim"/>
              <a:cs typeface="Anaheim"/>
              <a:sym typeface="Anaheim"/>
            </a:endParaRPr>
          </a:p>
        </p:txBody>
      </p:sp>
      <p:sp>
        <p:nvSpPr>
          <p:cNvPr id="404" name="Google Shape;404;p46"/>
          <p:cNvSpPr/>
          <p:nvPr/>
        </p:nvSpPr>
        <p:spPr>
          <a:xfrm>
            <a:off x="7604775" y="3010850"/>
            <a:ext cx="980100" cy="9429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6"/>
          <p:cNvSpPr txBox="1"/>
          <p:nvPr/>
        </p:nvSpPr>
        <p:spPr>
          <a:xfrm>
            <a:off x="6618925" y="2242000"/>
            <a:ext cx="189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naheim"/>
                <a:ea typeface="Anaheim"/>
                <a:cs typeface="Anaheim"/>
                <a:sym typeface="Anaheim"/>
              </a:rPr>
              <a:t>RL algorithms</a:t>
            </a:r>
            <a:endParaRPr>
              <a:latin typeface="Anaheim"/>
              <a:ea typeface="Anaheim"/>
              <a:cs typeface="Anaheim"/>
              <a:sym typeface="Anahei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7"/>
          <p:cNvSpPr txBox="1"/>
          <p:nvPr>
            <p:ph idx="6" type="title"/>
          </p:nvPr>
        </p:nvSpPr>
        <p:spPr>
          <a:xfrm>
            <a:off x="720000" y="431273"/>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Experiment - Classic</a:t>
            </a:r>
            <a:endParaRPr/>
          </a:p>
        </p:txBody>
      </p:sp>
      <p:pic>
        <p:nvPicPr>
          <p:cNvPr id="411" name="Google Shape;411;p47"/>
          <p:cNvPicPr preferRelativeResize="0"/>
          <p:nvPr/>
        </p:nvPicPr>
        <p:blipFill>
          <a:blip r:embed="rId3">
            <a:alphaModFix/>
          </a:blip>
          <a:stretch>
            <a:fillRect/>
          </a:stretch>
        </p:blipFill>
        <p:spPr>
          <a:xfrm>
            <a:off x="4632099" y="1183025"/>
            <a:ext cx="3592976" cy="1416350"/>
          </a:xfrm>
          <a:prstGeom prst="rect">
            <a:avLst/>
          </a:prstGeom>
          <a:noFill/>
          <a:ln>
            <a:noFill/>
          </a:ln>
        </p:spPr>
      </p:pic>
      <p:pic>
        <p:nvPicPr>
          <p:cNvPr id="412" name="Google Shape;412;p47"/>
          <p:cNvPicPr preferRelativeResize="0"/>
          <p:nvPr/>
        </p:nvPicPr>
        <p:blipFill>
          <a:blip r:embed="rId4">
            <a:alphaModFix/>
          </a:blip>
          <a:stretch>
            <a:fillRect/>
          </a:stretch>
        </p:blipFill>
        <p:spPr>
          <a:xfrm>
            <a:off x="4632100" y="2778418"/>
            <a:ext cx="3720475" cy="915975"/>
          </a:xfrm>
          <a:prstGeom prst="rect">
            <a:avLst/>
          </a:prstGeom>
          <a:noFill/>
          <a:ln>
            <a:noFill/>
          </a:ln>
        </p:spPr>
      </p:pic>
      <p:pic>
        <p:nvPicPr>
          <p:cNvPr id="413" name="Google Shape;413;p47"/>
          <p:cNvPicPr preferRelativeResize="0"/>
          <p:nvPr/>
        </p:nvPicPr>
        <p:blipFill>
          <a:blip r:embed="rId5">
            <a:alphaModFix/>
          </a:blip>
          <a:stretch>
            <a:fillRect/>
          </a:stretch>
        </p:blipFill>
        <p:spPr>
          <a:xfrm>
            <a:off x="1045750" y="1237685"/>
            <a:ext cx="2555992" cy="1703995"/>
          </a:xfrm>
          <a:prstGeom prst="rect">
            <a:avLst/>
          </a:prstGeom>
          <a:noFill/>
          <a:ln>
            <a:noFill/>
          </a:ln>
        </p:spPr>
      </p:pic>
      <p:pic>
        <p:nvPicPr>
          <p:cNvPr id="414" name="Google Shape;414;p47"/>
          <p:cNvPicPr preferRelativeResize="0"/>
          <p:nvPr/>
        </p:nvPicPr>
        <p:blipFill>
          <a:blip r:embed="rId6">
            <a:alphaModFix/>
          </a:blip>
          <a:stretch>
            <a:fillRect/>
          </a:stretch>
        </p:blipFill>
        <p:spPr>
          <a:xfrm>
            <a:off x="4632100" y="3873450"/>
            <a:ext cx="3892625" cy="680450"/>
          </a:xfrm>
          <a:prstGeom prst="rect">
            <a:avLst/>
          </a:prstGeom>
          <a:noFill/>
          <a:ln>
            <a:noFill/>
          </a:ln>
        </p:spPr>
      </p:pic>
      <p:sp>
        <p:nvSpPr>
          <p:cNvPr id="415" name="Google Shape;415;p47"/>
          <p:cNvSpPr txBox="1"/>
          <p:nvPr/>
        </p:nvSpPr>
        <p:spPr>
          <a:xfrm>
            <a:off x="1115375" y="2778425"/>
            <a:ext cx="2556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Anaheim"/>
                <a:ea typeface="Anaheim"/>
                <a:cs typeface="Anaheim"/>
                <a:sym typeface="Anaheim"/>
              </a:rPr>
              <a:t>Classic Environments</a:t>
            </a:r>
            <a:endParaRPr>
              <a:latin typeface="Anaheim"/>
              <a:ea typeface="Anaheim"/>
              <a:cs typeface="Anaheim"/>
              <a:sym typeface="Anaheim"/>
            </a:endParaRPr>
          </a:p>
          <a:p>
            <a:pPr indent="0" lvl="0" marL="0" rtl="0" algn="ctr">
              <a:spcBef>
                <a:spcPts val="0"/>
              </a:spcBef>
              <a:spcAft>
                <a:spcPts val="0"/>
              </a:spcAft>
              <a:buNone/>
            </a:pPr>
            <a:r>
              <a:rPr lang="en">
                <a:latin typeface="Anaheim"/>
                <a:ea typeface="Anaheim"/>
                <a:cs typeface="Anaheim"/>
                <a:sym typeface="Anaheim"/>
              </a:rPr>
              <a:t>(Cart Pole)</a:t>
            </a:r>
            <a:endParaRPr>
              <a:latin typeface="Anaheim"/>
              <a:ea typeface="Anaheim"/>
              <a:cs typeface="Anaheim"/>
              <a:sym typeface="Anahei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8"/>
          <p:cNvSpPr txBox="1"/>
          <p:nvPr>
            <p:ph idx="6" type="title"/>
          </p:nvPr>
        </p:nvSpPr>
        <p:spPr>
          <a:xfrm>
            <a:off x="720000" y="431273"/>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Experiment</a:t>
            </a:r>
            <a:endParaRPr/>
          </a:p>
        </p:txBody>
      </p:sp>
      <p:graphicFrame>
        <p:nvGraphicFramePr>
          <p:cNvPr id="421" name="Google Shape;421;p48"/>
          <p:cNvGraphicFramePr/>
          <p:nvPr/>
        </p:nvGraphicFramePr>
        <p:xfrm>
          <a:off x="952500" y="1159200"/>
          <a:ext cx="3000000" cy="3000000"/>
        </p:xfrm>
        <a:graphic>
          <a:graphicData uri="http://schemas.openxmlformats.org/drawingml/2006/table">
            <a:tbl>
              <a:tblPr>
                <a:noFill/>
                <a:tableStyleId>{0A02013F-4378-46F6-A648-B5E29EA59BFD}</a:tableStyleId>
              </a:tblPr>
              <a:tblGrid>
                <a:gridCol w="1809750"/>
                <a:gridCol w="1809750"/>
                <a:gridCol w="1809750"/>
                <a:gridCol w="1809750"/>
              </a:tblGrid>
              <a:tr h="381000">
                <a:tc>
                  <a:txBody>
                    <a:bodyPr/>
                    <a:lstStyle/>
                    <a:p>
                      <a:pPr indent="0" lvl="0" marL="0" rtl="0" algn="l">
                        <a:spcBef>
                          <a:spcPts val="0"/>
                        </a:spcBef>
                        <a:spcAft>
                          <a:spcPts val="0"/>
                        </a:spcAft>
                        <a:buNone/>
                      </a:pPr>
                      <a:r>
                        <a:rPr b="1" lang="en"/>
                        <a:t>Atari</a:t>
                      </a:r>
                      <a:endParaRPr b="1"/>
                    </a:p>
                  </a:txBody>
                  <a:tcPr marT="91425" marB="91425" marR="91425" marL="91425">
                    <a:solidFill>
                      <a:schemeClr val="lt2"/>
                    </a:solidFill>
                  </a:tcPr>
                </a:tc>
                <a:tc>
                  <a:txBody>
                    <a:bodyPr/>
                    <a:lstStyle/>
                    <a:p>
                      <a:pPr indent="0" lvl="0" marL="0" rtl="0" algn="l">
                        <a:spcBef>
                          <a:spcPts val="0"/>
                        </a:spcBef>
                        <a:spcAft>
                          <a:spcPts val="0"/>
                        </a:spcAft>
                        <a:buNone/>
                      </a:pPr>
                      <a:r>
                        <a:rPr lang="en"/>
                        <a:t>Categories</a:t>
                      </a:r>
                      <a:endParaRPr/>
                    </a:p>
                  </a:txBody>
                  <a:tcPr marT="91425" marB="91425" marR="91425" marL="91425">
                    <a:solidFill>
                      <a:schemeClr val="lt2"/>
                    </a:solidFill>
                  </a:tcPr>
                </a:tc>
                <a:tc>
                  <a:txBody>
                    <a:bodyPr/>
                    <a:lstStyle/>
                    <a:p>
                      <a:pPr indent="0" lvl="0" marL="0" rtl="0" algn="l">
                        <a:spcBef>
                          <a:spcPts val="0"/>
                        </a:spcBef>
                        <a:spcAft>
                          <a:spcPts val="0"/>
                        </a:spcAft>
                        <a:buNone/>
                      </a:pPr>
                      <a:r>
                        <a:rPr b="1" lang="en"/>
                        <a:t>Classic</a:t>
                      </a:r>
                      <a:endParaRPr b="1"/>
                    </a:p>
                  </a:txBody>
                  <a:tcPr marT="91425" marB="91425" marR="91425" marL="91425">
                    <a:solidFill>
                      <a:schemeClr val="lt2"/>
                    </a:solidFill>
                  </a:tcPr>
                </a:tc>
                <a:tc>
                  <a:txBody>
                    <a:bodyPr/>
                    <a:lstStyle/>
                    <a:p>
                      <a:pPr indent="0" lvl="0" marL="0" rtl="0" algn="l">
                        <a:spcBef>
                          <a:spcPts val="0"/>
                        </a:spcBef>
                        <a:spcAft>
                          <a:spcPts val="0"/>
                        </a:spcAft>
                        <a:buNone/>
                      </a:pPr>
                      <a:r>
                        <a:rPr lang="en"/>
                        <a:t>Type of Action</a:t>
                      </a:r>
                      <a:endParaRPr/>
                    </a:p>
                  </a:txBody>
                  <a:tcPr marT="91425" marB="91425" marR="91425" marL="91425">
                    <a:solidFill>
                      <a:schemeClr val="lt2"/>
                    </a:solidFill>
                  </a:tcPr>
                </a:tc>
              </a:tr>
              <a:tr h="381000">
                <a:tc>
                  <a:txBody>
                    <a:bodyPr/>
                    <a:lstStyle/>
                    <a:p>
                      <a:pPr indent="0" lvl="0" marL="0" rtl="0" algn="l">
                        <a:spcBef>
                          <a:spcPts val="0"/>
                        </a:spcBef>
                        <a:spcAft>
                          <a:spcPts val="0"/>
                        </a:spcAft>
                        <a:buNone/>
                      </a:pPr>
                      <a:r>
                        <a:rPr lang="en"/>
                        <a:t>Beam Rider</a:t>
                      </a:r>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Shooter</a:t>
                      </a:r>
                      <a:endParaRPr/>
                    </a:p>
                  </a:txBody>
                  <a:tcPr marT="91425" marB="91425" marR="91425" marL="91425"/>
                </a:tc>
                <a:tc>
                  <a:txBody>
                    <a:bodyPr/>
                    <a:lstStyle/>
                    <a:p>
                      <a:pPr indent="0" lvl="0" marL="0" rtl="0" algn="l">
                        <a:spcBef>
                          <a:spcPts val="0"/>
                        </a:spcBef>
                        <a:spcAft>
                          <a:spcPts val="0"/>
                        </a:spcAft>
                        <a:buNone/>
                      </a:pPr>
                      <a:r>
                        <a:rPr lang="en"/>
                        <a:t>Cart Pole</a:t>
                      </a:r>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Discrete</a:t>
                      </a:r>
                      <a:endParaRPr/>
                    </a:p>
                  </a:txBody>
                  <a:tcPr marT="91425" marB="91425" marR="91425" marL="91425"/>
                </a:tc>
              </a:tr>
              <a:tr h="381000">
                <a:tc>
                  <a:txBody>
                    <a:bodyPr/>
                    <a:lstStyle/>
                    <a:p>
                      <a:pPr indent="0" lvl="0" marL="0" rtl="0" algn="l">
                        <a:spcBef>
                          <a:spcPts val="0"/>
                        </a:spcBef>
                        <a:spcAft>
                          <a:spcPts val="0"/>
                        </a:spcAft>
                        <a:buNone/>
                      </a:pPr>
                      <a:r>
                        <a:rPr lang="en"/>
                        <a:t>Breakout</a:t>
                      </a:r>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Platform</a:t>
                      </a:r>
                      <a:endParaRPr/>
                    </a:p>
                  </a:txBody>
                  <a:tcPr marT="91425" marB="91425" marR="91425" marL="91425"/>
                </a:tc>
                <a:tc>
                  <a:txBody>
                    <a:bodyPr/>
                    <a:lstStyle/>
                    <a:p>
                      <a:pPr indent="0" lvl="0" marL="0" rtl="0" algn="l">
                        <a:spcBef>
                          <a:spcPts val="0"/>
                        </a:spcBef>
                        <a:spcAft>
                          <a:spcPts val="0"/>
                        </a:spcAft>
                        <a:buNone/>
                      </a:pPr>
                      <a:r>
                        <a:rPr lang="en"/>
                        <a:t>Acrobot</a:t>
                      </a:r>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Discrete</a:t>
                      </a:r>
                      <a:endParaRPr/>
                    </a:p>
                  </a:txBody>
                  <a:tcPr marT="91425" marB="91425" marR="91425" marL="91425"/>
                </a:tc>
              </a:tr>
              <a:tr h="381000">
                <a:tc>
                  <a:txBody>
                    <a:bodyPr/>
                    <a:lstStyle/>
                    <a:p>
                      <a:pPr indent="0" lvl="0" marL="0" rtl="0" algn="l">
                        <a:spcBef>
                          <a:spcPts val="0"/>
                        </a:spcBef>
                        <a:spcAft>
                          <a:spcPts val="0"/>
                        </a:spcAft>
                        <a:buNone/>
                      </a:pPr>
                      <a:r>
                        <a:rPr lang="en"/>
                        <a:t>Enduro</a:t>
                      </a:r>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Driving</a:t>
                      </a:r>
                      <a:endParaRPr/>
                    </a:p>
                  </a:txBody>
                  <a:tcPr marT="91425" marB="91425" marR="91425" marL="91425"/>
                </a:tc>
                <a:tc>
                  <a:txBody>
                    <a:bodyPr/>
                    <a:lstStyle/>
                    <a:p>
                      <a:pPr indent="0" lvl="0" marL="0" rtl="0" algn="l">
                        <a:spcBef>
                          <a:spcPts val="0"/>
                        </a:spcBef>
                        <a:spcAft>
                          <a:spcPts val="0"/>
                        </a:spcAft>
                        <a:buNone/>
                      </a:pPr>
                      <a:r>
                        <a:rPr lang="en"/>
                        <a:t>MountainCar</a:t>
                      </a:r>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Discrete</a:t>
                      </a:r>
                      <a:endParaRPr/>
                    </a:p>
                  </a:txBody>
                  <a:tcPr marT="91425" marB="91425" marR="91425" marL="91425"/>
                </a:tc>
              </a:tr>
              <a:tr h="381000">
                <a:tc>
                  <a:txBody>
                    <a:bodyPr/>
                    <a:lstStyle/>
                    <a:p>
                      <a:pPr indent="0" lvl="0" marL="0" rtl="0" algn="l">
                        <a:spcBef>
                          <a:spcPts val="0"/>
                        </a:spcBef>
                        <a:spcAft>
                          <a:spcPts val="0"/>
                        </a:spcAft>
                        <a:buNone/>
                      </a:pPr>
                      <a:r>
                        <a:rPr lang="en"/>
                        <a:t>Space Invaders</a:t>
                      </a:r>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Shooter</a:t>
                      </a:r>
                      <a:endParaRPr/>
                    </a:p>
                  </a:txBody>
                  <a:tcPr marT="91425" marB="91425" marR="91425" marL="91425"/>
                </a:tc>
                <a:tc>
                  <a:txBody>
                    <a:bodyPr/>
                    <a:lstStyle/>
                    <a:p>
                      <a:pPr indent="0" lvl="0" marL="0" rtl="0" algn="l">
                        <a:spcBef>
                          <a:spcPts val="0"/>
                        </a:spcBef>
                        <a:spcAft>
                          <a:spcPts val="0"/>
                        </a:spcAft>
                        <a:buNone/>
                      </a:pPr>
                      <a:r>
                        <a:rPr lang="en"/>
                        <a:t>MountainCar</a:t>
                      </a:r>
                      <a:endParaRPr/>
                    </a:p>
                    <a:p>
                      <a:pPr indent="0" lvl="0" marL="0" rtl="0" algn="l">
                        <a:spcBef>
                          <a:spcPts val="0"/>
                        </a:spcBef>
                        <a:spcAft>
                          <a:spcPts val="0"/>
                        </a:spcAft>
                        <a:buNone/>
                      </a:pPr>
                      <a:r>
                        <a:rPr lang="en"/>
                        <a:t>Continuous</a:t>
                      </a:r>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Continuous</a:t>
                      </a:r>
                      <a:endParaRPr/>
                    </a:p>
                  </a:txBody>
                  <a:tcPr marT="91425" marB="91425" marR="91425" marL="91425"/>
                </a:tc>
              </a:tr>
              <a:tr h="381000">
                <a:tc>
                  <a:txBody>
                    <a:bodyPr/>
                    <a:lstStyle/>
                    <a:p>
                      <a:pPr indent="0" lvl="0" marL="0" rtl="0" algn="l">
                        <a:spcBef>
                          <a:spcPts val="0"/>
                        </a:spcBef>
                        <a:spcAft>
                          <a:spcPts val="0"/>
                        </a:spcAft>
                        <a:buNone/>
                      </a:pPr>
                      <a:r>
                        <a:rPr lang="en"/>
                        <a:t>Pong</a:t>
                      </a:r>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Sports</a:t>
                      </a:r>
                      <a:endParaRPr/>
                    </a:p>
                  </a:txBody>
                  <a:tcPr marT="91425" marB="91425" marR="91425" marL="91425"/>
                </a:tc>
                <a:tc>
                  <a:txBody>
                    <a:bodyPr/>
                    <a:lstStyle/>
                    <a:p>
                      <a:pPr indent="0" lvl="0" marL="0" rtl="0" algn="l">
                        <a:spcBef>
                          <a:spcPts val="0"/>
                        </a:spcBef>
                        <a:spcAft>
                          <a:spcPts val="0"/>
                        </a:spcAft>
                        <a:buNone/>
                      </a:pPr>
                      <a:r>
                        <a:rPr lang="en"/>
                        <a:t>Pendulum</a:t>
                      </a:r>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Continuous</a:t>
                      </a:r>
                      <a:endParaRPr/>
                    </a:p>
                  </a:txBody>
                  <a:tcPr marT="91425" marB="91425" marR="91425" marL="91425"/>
                </a:tc>
              </a:tr>
              <a:tr h="381000">
                <a:tc>
                  <a:txBody>
                    <a:bodyPr/>
                    <a:lstStyle/>
                    <a:p>
                      <a:pPr indent="0" lvl="0" marL="0" rtl="0" algn="l">
                        <a:spcBef>
                          <a:spcPts val="0"/>
                        </a:spcBef>
                        <a:spcAft>
                          <a:spcPts val="0"/>
                        </a:spcAft>
                        <a:buNone/>
                      </a:pPr>
                      <a:r>
                        <a:rPr lang="en"/>
                        <a:t>Qbert</a:t>
                      </a:r>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Puzzle</a:t>
                      </a:r>
                      <a:endParaRPr/>
                    </a:p>
                  </a:txBody>
                  <a:tcPr marT="91425" marB="91425" marR="91425" marL="91425"/>
                </a:tc>
                <a:tc gridSpan="2" rowSpan="2">
                  <a:txBody>
                    <a:bodyPr/>
                    <a:lstStyle/>
                    <a:p>
                      <a:pPr indent="-292100" lvl="0" marL="457200" rtl="0" algn="l">
                        <a:spcBef>
                          <a:spcPts val="0"/>
                        </a:spcBef>
                        <a:spcAft>
                          <a:spcPts val="0"/>
                        </a:spcAft>
                        <a:buSzPts val="1000"/>
                        <a:buAutoNum type="arabicParenR"/>
                      </a:pPr>
                      <a:r>
                        <a:rPr lang="en" sz="1000"/>
                        <a:t>All environments were trained in 5M frames.</a:t>
                      </a:r>
                      <a:endParaRPr sz="1000"/>
                    </a:p>
                    <a:p>
                      <a:pPr indent="-292100" lvl="0" marL="457200" rtl="0" algn="l">
                        <a:spcBef>
                          <a:spcPts val="0"/>
                        </a:spcBef>
                        <a:spcAft>
                          <a:spcPts val="0"/>
                        </a:spcAft>
                        <a:buSzPts val="1000"/>
                        <a:buAutoNum type="arabicParenR"/>
                      </a:pPr>
                      <a:r>
                        <a:rPr lang="en" sz="1000"/>
                        <a:t>MountainCarContinuous and Pendulum trained with only A2C and PPO </a:t>
                      </a:r>
                      <a:r>
                        <a:rPr lang="en" sz="1000"/>
                        <a:t>because</a:t>
                      </a:r>
                      <a:r>
                        <a:rPr lang="en" sz="1000"/>
                        <a:t> of continuous action space. </a:t>
                      </a:r>
                      <a:endParaRPr sz="1000"/>
                    </a:p>
                  </a:txBody>
                  <a:tcPr marT="91425" marB="91425" marR="91425" marL="91425"/>
                </a:tc>
                <a:tc rowSpan="2" hMerge="1"/>
              </a:tr>
              <a:tr h="381000">
                <a:tc>
                  <a:txBody>
                    <a:bodyPr/>
                    <a:lstStyle/>
                    <a:p>
                      <a:pPr indent="0" lvl="0" marL="0" rtl="0" algn="l">
                        <a:spcBef>
                          <a:spcPts val="0"/>
                        </a:spcBef>
                        <a:spcAft>
                          <a:spcPts val="0"/>
                        </a:spcAft>
                        <a:buNone/>
                      </a:pPr>
                      <a:r>
                        <a:rPr lang="en"/>
                        <a:t>Seaquest</a:t>
                      </a:r>
                      <a:endParaRPr/>
                    </a:p>
                  </a:txBody>
                  <a:tcPr marT="91425" marB="91425" marR="91425" marL="91425">
                    <a:solidFill>
                      <a:schemeClr val="accent1"/>
                    </a:solidFill>
                  </a:tcPr>
                </a:tc>
                <a:tc>
                  <a:txBody>
                    <a:bodyPr/>
                    <a:lstStyle/>
                    <a:p>
                      <a:pPr indent="0" lvl="0" marL="0" rtl="0" algn="l">
                        <a:spcBef>
                          <a:spcPts val="0"/>
                        </a:spcBef>
                        <a:spcAft>
                          <a:spcPts val="0"/>
                        </a:spcAft>
                        <a:buNone/>
                      </a:pPr>
                      <a:r>
                        <a:rPr lang="en"/>
                        <a:t>Shooter &amp; Platform</a:t>
                      </a:r>
                      <a:endParaRPr/>
                    </a:p>
                  </a:txBody>
                  <a:tcPr marT="91425" marB="91425" marR="91425" marL="91425"/>
                </a:tc>
                <a:tc gridSpan="2" vMerge="1"/>
                <a:tc hMerge="1" vMerge="1"/>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9"/>
          <p:cNvSpPr txBox="1"/>
          <p:nvPr>
            <p:ph idx="1" type="subTitle"/>
          </p:nvPr>
        </p:nvSpPr>
        <p:spPr>
          <a:xfrm>
            <a:off x="720000" y="1717100"/>
            <a:ext cx="32532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Some algorithms like A2C has large variance in final result and sometimes does not converge.</a:t>
            </a:r>
            <a:endParaRPr sz="1200"/>
          </a:p>
        </p:txBody>
      </p:sp>
      <p:sp>
        <p:nvSpPr>
          <p:cNvPr id="427" name="Google Shape;427;p49"/>
          <p:cNvSpPr txBox="1"/>
          <p:nvPr>
            <p:ph idx="2" type="title"/>
          </p:nvPr>
        </p:nvSpPr>
        <p:spPr>
          <a:xfrm>
            <a:off x="803575" y="2402900"/>
            <a:ext cx="3117300" cy="4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Lack of resources</a:t>
            </a:r>
            <a:endParaRPr/>
          </a:p>
        </p:txBody>
      </p:sp>
      <p:sp>
        <p:nvSpPr>
          <p:cNvPr id="428" name="Google Shape;428;p49"/>
          <p:cNvSpPr txBox="1"/>
          <p:nvPr>
            <p:ph idx="3" type="subTitle"/>
          </p:nvPr>
        </p:nvSpPr>
        <p:spPr>
          <a:xfrm>
            <a:off x="720000" y="2819900"/>
            <a:ext cx="32532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Because of lack of GPU, it is almost impossible to train like original paper (160M frames)</a:t>
            </a:r>
            <a:endParaRPr sz="1200"/>
          </a:p>
        </p:txBody>
      </p:sp>
      <p:sp>
        <p:nvSpPr>
          <p:cNvPr id="429" name="Google Shape;429;p49"/>
          <p:cNvSpPr txBox="1"/>
          <p:nvPr>
            <p:ph idx="5" type="subTitle"/>
          </p:nvPr>
        </p:nvSpPr>
        <p:spPr>
          <a:xfrm>
            <a:off x="803575" y="3922700"/>
            <a:ext cx="31173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Window/Mac, library (mainly Gym) version issues, Colab/local issues</a:t>
            </a:r>
            <a:endParaRPr sz="1200"/>
          </a:p>
        </p:txBody>
      </p:sp>
      <p:sp>
        <p:nvSpPr>
          <p:cNvPr id="430" name="Google Shape;430;p49"/>
          <p:cNvSpPr txBox="1"/>
          <p:nvPr>
            <p:ph idx="6" type="title"/>
          </p:nvPr>
        </p:nvSpPr>
        <p:spPr>
          <a:xfrm>
            <a:off x="720000" y="431273"/>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Challenges</a:t>
            </a:r>
            <a:endParaRPr/>
          </a:p>
        </p:txBody>
      </p:sp>
      <p:sp>
        <p:nvSpPr>
          <p:cNvPr id="431" name="Google Shape;431;p49"/>
          <p:cNvSpPr txBox="1"/>
          <p:nvPr>
            <p:ph type="title"/>
          </p:nvPr>
        </p:nvSpPr>
        <p:spPr>
          <a:xfrm>
            <a:off x="5323325" y="1300100"/>
            <a:ext cx="3117300" cy="4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Averaging</a:t>
            </a:r>
            <a:r>
              <a:rPr lang="en"/>
              <a:t> results</a:t>
            </a:r>
            <a:endParaRPr/>
          </a:p>
        </p:txBody>
      </p:sp>
      <p:sp>
        <p:nvSpPr>
          <p:cNvPr id="432" name="Google Shape;432;p49"/>
          <p:cNvSpPr txBox="1"/>
          <p:nvPr>
            <p:ph idx="1" type="subTitle"/>
          </p:nvPr>
        </p:nvSpPr>
        <p:spPr>
          <a:xfrm>
            <a:off x="5323325" y="1717100"/>
            <a:ext cx="31173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To extract result with uniformity, we averaged multiple result.</a:t>
            </a:r>
            <a:endParaRPr sz="1200"/>
          </a:p>
        </p:txBody>
      </p:sp>
      <p:sp>
        <p:nvSpPr>
          <p:cNvPr id="433" name="Google Shape;433;p49"/>
          <p:cNvSpPr txBox="1"/>
          <p:nvPr>
            <p:ph idx="3" type="subTitle"/>
          </p:nvPr>
        </p:nvSpPr>
        <p:spPr>
          <a:xfrm>
            <a:off x="5323325" y="2819900"/>
            <a:ext cx="31173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We trained with 5M frames, and it showed enough distinction between the result and characteristics of algorithms </a:t>
            </a:r>
            <a:endParaRPr sz="1200"/>
          </a:p>
          <a:p>
            <a:pPr indent="0" lvl="0" marL="0" rtl="0" algn="ctr">
              <a:spcBef>
                <a:spcPts val="0"/>
              </a:spcBef>
              <a:spcAft>
                <a:spcPts val="0"/>
              </a:spcAft>
              <a:buNone/>
            </a:pPr>
            <a:r>
              <a:t/>
            </a:r>
            <a:endParaRPr sz="1200"/>
          </a:p>
        </p:txBody>
      </p:sp>
      <p:sp>
        <p:nvSpPr>
          <p:cNvPr id="434" name="Google Shape;434;p49"/>
          <p:cNvSpPr txBox="1"/>
          <p:nvPr>
            <p:ph idx="5" type="subTitle"/>
          </p:nvPr>
        </p:nvSpPr>
        <p:spPr>
          <a:xfrm>
            <a:off x="5323325" y="3922700"/>
            <a:ext cx="31173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With the help of StackOverflow, we could solved most of the problems.</a:t>
            </a:r>
            <a:endParaRPr sz="1200"/>
          </a:p>
        </p:txBody>
      </p:sp>
      <p:sp>
        <p:nvSpPr>
          <p:cNvPr id="435" name="Google Shape;435;p49"/>
          <p:cNvSpPr txBox="1"/>
          <p:nvPr>
            <p:ph idx="2" type="title"/>
          </p:nvPr>
        </p:nvSpPr>
        <p:spPr>
          <a:xfrm>
            <a:off x="803575" y="1339925"/>
            <a:ext cx="3117300" cy="4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Unstable Convergence</a:t>
            </a:r>
            <a:endParaRPr sz="1900"/>
          </a:p>
        </p:txBody>
      </p:sp>
      <p:sp>
        <p:nvSpPr>
          <p:cNvPr id="436" name="Google Shape;436;p49"/>
          <p:cNvSpPr txBox="1"/>
          <p:nvPr>
            <p:ph idx="2" type="title"/>
          </p:nvPr>
        </p:nvSpPr>
        <p:spPr>
          <a:xfrm>
            <a:off x="803575" y="3505700"/>
            <a:ext cx="3117300" cy="4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Implement Issues</a:t>
            </a:r>
            <a:endParaRPr/>
          </a:p>
        </p:txBody>
      </p:sp>
      <p:sp>
        <p:nvSpPr>
          <p:cNvPr id="437" name="Google Shape;437;p49"/>
          <p:cNvSpPr txBox="1"/>
          <p:nvPr>
            <p:ph type="title"/>
          </p:nvPr>
        </p:nvSpPr>
        <p:spPr>
          <a:xfrm>
            <a:off x="5323325" y="2363250"/>
            <a:ext cx="3117300" cy="4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OKish in comparison</a:t>
            </a:r>
            <a:endParaRPr/>
          </a:p>
        </p:txBody>
      </p:sp>
      <p:sp>
        <p:nvSpPr>
          <p:cNvPr id="438" name="Google Shape;438;p49"/>
          <p:cNvSpPr txBox="1"/>
          <p:nvPr>
            <p:ph type="title"/>
          </p:nvPr>
        </p:nvSpPr>
        <p:spPr>
          <a:xfrm>
            <a:off x="5323325" y="3502600"/>
            <a:ext cx="3117300" cy="41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Mostly solved</a:t>
            </a:r>
            <a:endParaRPr/>
          </a:p>
        </p:txBody>
      </p:sp>
      <p:sp>
        <p:nvSpPr>
          <p:cNvPr id="439" name="Google Shape;439;p49"/>
          <p:cNvSpPr/>
          <p:nvPr/>
        </p:nvSpPr>
        <p:spPr>
          <a:xfrm>
            <a:off x="4382100" y="2076475"/>
            <a:ext cx="480000" cy="1191600"/>
          </a:xfrm>
          <a:prstGeom prst="rightArrow">
            <a:avLst>
              <a:gd fmla="val 50000" name="adj1"/>
              <a:gd fmla="val 50000" name="adj2"/>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0"/>
          <p:cNvSpPr txBox="1"/>
          <p:nvPr>
            <p:ph idx="6" type="title"/>
          </p:nvPr>
        </p:nvSpPr>
        <p:spPr>
          <a:xfrm>
            <a:off x="720000" y="431273"/>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 - Atari</a:t>
            </a:r>
            <a:endParaRPr/>
          </a:p>
        </p:txBody>
      </p:sp>
      <p:sp>
        <p:nvSpPr>
          <p:cNvPr id="445" name="Google Shape;445;p50"/>
          <p:cNvSpPr txBox="1"/>
          <p:nvPr/>
        </p:nvSpPr>
        <p:spPr>
          <a:xfrm>
            <a:off x="4369775" y="4598400"/>
            <a:ext cx="3568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Anaheim"/>
                <a:ea typeface="Anaheim"/>
                <a:cs typeface="Anaheim"/>
                <a:sym typeface="Anaheim"/>
              </a:rPr>
              <a:t>4 stacked frames / 4 parallel environments / gradient clipping</a:t>
            </a:r>
            <a:endParaRPr sz="1000">
              <a:latin typeface="Anaheim"/>
              <a:ea typeface="Anaheim"/>
              <a:cs typeface="Anaheim"/>
              <a:sym typeface="Anaheim"/>
            </a:endParaRPr>
          </a:p>
        </p:txBody>
      </p:sp>
      <p:pic>
        <p:nvPicPr>
          <p:cNvPr id="446" name="Google Shape;446;p50"/>
          <p:cNvPicPr preferRelativeResize="0"/>
          <p:nvPr/>
        </p:nvPicPr>
        <p:blipFill>
          <a:blip r:embed="rId3">
            <a:alphaModFix/>
          </a:blip>
          <a:stretch>
            <a:fillRect/>
          </a:stretch>
        </p:blipFill>
        <p:spPr>
          <a:xfrm>
            <a:off x="1222613" y="1156375"/>
            <a:ext cx="6698774" cy="344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radient University Project by Slidesgo">
  <a:themeElements>
    <a:clrScheme name="Simple Light">
      <a:dk1>
        <a:srgbClr val="191919"/>
      </a:dk1>
      <a:lt1>
        <a:srgbClr val="FFFFFF"/>
      </a:lt1>
      <a:dk2>
        <a:srgbClr val="B7A6FF"/>
      </a:dk2>
      <a:lt2>
        <a:srgbClr val="EDA4FF"/>
      </a:lt2>
      <a:accent1>
        <a:srgbClr val="E4FFA9"/>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